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3" r:id="rId3"/>
    <p:sldId id="294" r:id="rId4"/>
    <p:sldId id="295" r:id="rId5"/>
    <p:sldId id="300" r:id="rId6"/>
    <p:sldId id="296" r:id="rId7"/>
    <p:sldId id="301" r:id="rId8"/>
    <p:sldId id="297" r:id="rId9"/>
    <p:sldId id="298" r:id="rId10"/>
    <p:sldId id="302" r:id="rId11"/>
    <p:sldId id="303" r:id="rId12"/>
    <p:sldId id="299" r:id="rId13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2:41.133"/>
    </inkml:context>
    <inkml:brush xml:id="br0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2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2-14T22:53:19.943"/>
    </inkml:context>
    <inkml:brush xml:id="br1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5B2D90"/>
    </inkml:brush>
    <inkml:brush xml:id="br3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8854 4791 5632,'0'0'125,"0"1"1,-1-1 0,1 1-1,0-1 1,-1 1-1,1-1 1,0 1-1,0-1 1,-1 1 0,1 0-1,0-1 1,0 1-1,0-1 1,0 1-1,0 0 1,0-1 0,0 1-1,0 0 1,0-1-1,0 1 1,0-1-1,0 1 1,0 0 0,1-1-1,-1 1 1,0-1-1,0 1 1,1-1-1,-1 1 1,0 0 0,1-1-1,-1 1 1,1-1-1,-1 0 1,0 1-1,1-1 1,0 1-126,0-1 38,-1 0-1,1 0 1,0 1 0,0-1 0,0 0-1,0 0 1,0 0 0,0-1-1,0 1 1,0 0 0,0 0-1,-1 0 1,1-1 0,0 1 0,0 0-1,0-1 1,0 1 0,-1-1-1,1 1 1,0-1 0,0 1 0,-1-1-1,1 0 1,-1 1 0,1-1-1,0 0-37,1-2 104,0 1 1,0-1-1,-1 1 0,1-1 0,-1 0 0,1 1 0,-1-1 0,0 0 0,0 0 0,0 0 1,-1 0-1,1 0 0,-1 0 0,1 0 0,-1-1-104,0 3 69,0-1 0,0 1 0,0-1 0,-1 0 0,1 1 0,0-1 0,-1 1 0,1-1 0,-1 1 0,1 0 0,-1-1 0,0 1 0,1-1 0,-1 1 0,0 0 0,0 0 0,0-1 0,0 1 0,0 0 0,0 0 0,0 0 0,-1 0 0,1 0 0,0 0 0,-1 1 0,1-1 0,0 0 0,-1 1 0,1-1 0,-2 0-69,1 1 38,0 0 0,0 0-1,0 0 1,0 0-1,0 0 1,0 0 0,0 1-1,0-1 1,0 1 0,0-1-1,0 1 1,0 0 0,0 0-1,0 0 1,1 0 0,-1 0-1,0 0 1,1 0-1,-1 0 1,-1 2-38,-4 4 25,0 0 0,0 0 0,-3 5-25,9-11 10,-6 8 30,0-1 0,0 1 0,1 1 1,0-1-1,1 1 0,0 0 1,0 0-1,1 0 0,-2 11-40,5-19 2,1-1-1,0 1 1,0-1-1,-1 1 1,1-1 0,0 1-1,0-1 1,1 1-1,-1-1 1,0 1-1,0-1 1,1 1-1,-1-1 1,1 1 0,-1-1-1,1 0 1,0 1-1,-1-1 1,1 0-1,0 1 1,0-1-1,0 0 1,0 0 0,0 0-1,0 0 1,0 0-1,1 0 1,-1 0-1,0 0 1,0 0-1,1 0 1,-1-1 0,1 1-1,-1-1 1,0 1-1,1-1 1,-1 1-1,1-1 1,0 0-2,4 1 16,0 0-1,-1-1 1,1 0 0,0 0 0,0-1 0,-1 1-1,1-1 1,0 0 0,-1-1 0,2 0-16,-1 0 13,0-1 0,0 0-1,-1 0 1,1-1 0,-1 1 0,1-1 0,-1-1 0,0 1-1,-1-1 1,1 0 0,-1 0 0,0 0 0,1-2-13,4-7 9,-1 1 0,0-2 0,-1 1 0,5-15-9,-10 24 13,0-1 1,0 0 0,-1 0 0,0 1-1,0-1 1,0 0 0,-1 0 0,0 0 0,0 0-1,0 0 1,-1 0-14,1 4 17,-1 0 0,1 0 1,-1 0-1,0 0 0,1 0 0,-1 0 0,0 1 1,0-1-1,0 0 0,-1 1 0,1-1 0,0 0 1,-1 1-1,1 0 0,-1-1 0,1 1 0,-1 0 0,1 0 1,-1 0-1,0 0 0,0 0 0,0 0 0,0 0 1,1 0-1,-1 1 0,0-1 0,0 1 0,0 0 1,0-1-1,0 1 0,0 0 0,0 0 0,0 0 0,-1 1-17,-4-1 3,0 1-1,0 0 0,0 0 0,0 1 0,0 0 1,0 0-1,0 1 0,1 0 0,-1 0 0,1 1 0,0-1 1,0 1-1,0 1 0,0-1 0,1 1 0,-4 3-2,3-1 0,0 0 0,0 0 0,0 0-1,1 1 1,0-1 0,1 1 0,0 0 0,0 1-1,0-1 1,1 1 0,1-1 0,-1 1-1,1 1 1,2-6 3,-1-1 0,1 1 0,0-1-1,0 1 1,0 0 0,0-1-1,1 1 1,-1-1 0,1 1-1,0-1 1,0 1 0,1-1-1,-1 1 1,1-1 0,-1 0-1,1 0 1,0 0 0,0 0-1,0 0 1,1 0 0,-1-1-1,1 1 1,0-1 0,-1 1-1,1-1 1,0 0 0,0 0-1,0 0 1,1-1 0,-1 1-1,1-1-1,1 1 4,0 0 0,1 0 1,-1-1-1,1 1 1,-1-1-1,1-1 1,0 1-1,0-1 1,-1 0-1,1-1 1,0 1-1,-1-1 0,1 0 1,0 0-1,-1-1 1,0 0-1,1 0 1,-1 0-1,5-3-5,-1-2 22,1-1 0,-1 0-1,0 0 1,-1-1 0,0 0 0,0-1-1,-1 0 1,5-9-22,-11 17 2,5-7 17,0 1 0,-1-2 0,-1 1 0,1 0 0,-2-1 0,1 0 0,0-6-19,-3 13 8,0 0 0,-1 0 1,1 0-1,-1 0 0,0 0 0,0 1 0,0-1 1,0 0-1,0 0 0,-1 0 0,0 0 0,1 0 1,-1 0-1,0 0 0,0 1 0,0-1 1,-1 0-1,1 1 0,-1-1 0,1 1 0,-1 0 1,0-1-1,0 1 0,0 0 0,0 0 0,0 0 1,-1 0-1,0 0-8,-3-1 13,1 0 0,-1 1 0,0 0 1,1 0-1,-1 0 0,0 1 0,0 0 1,0 0-1,0 0 0,0 1 0,0 0 0,0 0 1,0 1-1,0-1 0,-2 2-13,-3 0 36,-1 0-1,1 1 1,-1 1 0,1 0-1,0 1 1,0 0 0,-2 2-36,0 1 32,0 0 0,1 1 0,0 1 0,1 0 0,-9 10-32,15-15 6,0 1 0,0 0 0,1 0 0,0 0 0,0 0 1,1 0-1,-1 1 0,1 0 0,1 0 0,-1 0 0,1 0 1,1 0-1,-1 1-6,2-5 7,0 1 0,0-1 0,0 1 0,1-1 1,-1 1-1,1-1 0,0 0 0,0 1 0,0-1 0,0 0 0,0 0 1,1 0-1,0 1 0,0-2 0,0 1 0,0 0 0,0 0 0,0-1 1,1 1-1,-1-1 0,1 0 0,-1 1 0,1-1 0,0-1 1,0 1-1,0 0 0,3 1-7,4 1 18,0 0 1,1 0-1,-1 0 1,1-2-1,0 1 1,0-1 0,0-1-1,3 0-18,-6 0 6,0-1 0,1 0-1,-1-1 1,1 0 0,-1 0 0,0-1 0,0 0-1,1-1 1,-2 0 0,1 0 0,0 0 0,0-1-1,-1 0 1,5-4-6,-1 0 26,-1-1 0,0 0 0,0-1 0,-1 0 0,0 0-1,-1-1 1,0 0 0,5-10-26,-10 16 9,0-1 0,0 1 0,-1-1 0,1 0 0,-1 1-1,-1-1 1,1-1 0,-1 1 0,0 0 0,0 0 0,0 0 0,-1 0 0,0-1 0,-1 1-1,1 0 1,-1 0 0,0 0 0,-1 0 0,0 0 0,1 0 0,-2 0 0,1 0 0,-1 0-1,0 1 1,0 0 0,0-1 0,-1 1 0,0 0 0,0 1 0,0-1 0,-1 1 0,1 0-1,-2-1-8,0 1-11,0 1-1,1 0 1,-1 0-1,-1 1 1,1 0-1,0 0 0,-1 0 1,1 1-1,0 0 1,-1 0-1,0 0 1,1 1-1,-1 0 1,1 1-1,-1-1 0,1 1 1,-1 1-1,-5 1 12,0 0-18,1 0 0,-1 1-1,1 1 1,0 0 0,0 0-1,0 1 1,1 0-1,0 1 1,-8 7 18,8-5-3,1 0-1,0 1 1,1 0 0,0 1 0,0 0-1,1 0 1,-2 6 3,6-11 11,0 0 1,0 0-1,1 0 1,0 0-1,0 1 1,0-1-1,1 1 1,0-1-1,0 1 1,1-1-1,0 1 1,0 0-1,0-1 1,1 1-1,1 3-11,0-5 19,0 0 0,0 0 0,1-1 0,-1 1 0,1-1 0,0 0 0,1 0 0,-1 0 0,1 0 0,0 0 0,-1-1 0,1 0 0,1 0 0,-1 0 0,1 0 0,-1 0 0,1-1 0,0 0 0,4 2-19,1-1 17,-1 0-1,1 0 0,0 0 0,0-2 0,0 1 1,0-1-1,0 0 0,0-1 0,9-1-16,-12 0 10,-1-1-1,1 0 1,0 0-1,-1 0 1,0-1-1,1 1 1,-1-2-1,0 1 1,-1-1 0,1 0-1,-1 0 1,1 0-1,-1-1 1,0 0-1,0 0-9,5-7 24,1-1-1,-2-1 1,0 1 0,0-1-1,4-11-23,-10 18 16,0-1-1,0 0 1,-1 0-1,0-1 1,0 1-1,-1 0 1,0-1-1,0 1 1,-1 0 0,0-1-1,-1 1 1,0-1-1,0 1 1,0 0-1,-1 0 1,-1-1-1,0-2-15,1 7-1,0-1-1,0 1 1,0 0 0,-1-1-1,1 1 1,-1 0 0,0 0 0,0 0-1,0 1 1,-1-1 0,1 1-1,-1 0 1,0 0 0,0 0-1,0 0 1,0 1 0,0-1-1,-1 1 1,1 0 0,-1 1-1,0-1 1,1 1 0,-1 0-1,0 0 1,0 0 0,0 1-1,1 0 1,-1-1 0,0 2-1,-1-1 2,-6 2-15,0-1 0,1 2 0,-1 0-1,1 0 1,-1 1 0,1 0-1,1 1 1,-1 1 0,1-1 0,-1 2-1,2-1 1,-1 1 0,-6 7 15,9-8-13,0 1 0,1 0 0,0 0 1,0 1-1,0 0 0,1 0 0,0 0 0,1 0 1,0 1-1,0 0 0,1 0 0,0 0 1,0 0-1,1 0 0,1 0 0,-1 1 0,1 3 13,1-8-7,0 0-1,1 0 0,-1 0 1,1 0-1,0 0 1,0 0-1,1 0 0,-1 0 1,1-1-1,0 1 0,0-1 1,1 1-1,-1-1 1,1 0-1,1 1 8,0 0 4,1 1-1,0-1 1,0 0 0,1-1-1,0 1 1,0-1 0,0 0-1,0-1 1,0 1 0,3 0-4,0 0 16,0-1 0,0 0 0,0 0 1,0-1-1,1 0 0,-1-1 0,1 0 0,-1 0 0,1-1 1,-1-1-1,1 1 0,-1-1 0,1-1 0,-1 0 1,0 0-1,4-2-16,-5 0 5,-1 0 1,1 0-1,-1-1 0,0 0 1,0 0-1,-1-1 1,1 0-1,-1 0 0,-1 0 1,1-1-1,-1 0 1,0 0-6,1-3 19,0 1 1,0-1-1,-1 0 0,-1 0 1,0-1-1,0 1 1,-1-1-1,0 0 1,-1 0-20,-1 5 13,0-1 0,-1 1-1,0-1 1,-1 1 0,1-1 0,-1 1 0,0-1 0,-1 1 0,0 0 0,0-1 0,0 1 0,0 0-1,-1 0 1,0 1 0,-1-1 0,1 1 0,-3-3-13,3 4-3,-1 0 0,1 0 0,-1 0 0,0 0 0,-1 0 0,1 1 0,-1 0 0,1 0 0,-1 0 0,0 0 0,0 1 0,0 0 0,-1 0 1,1 0-1,0 1 0,-1 0 0,1 0 0,-1 0 0,1 0 0,-2 1 3,-5 1-9,-1 0 1,1 0 0,-1 1 0,1 1 0,-1 0-1,1 1 1,0 0 0,1 1 0,-1 0-1,1 1 1,0 0 0,0 1 0,1 0 0,-1 1-1,2 0 1,-1 1 0,1 0 0,1 0-1,-1 1 1,2 0 0,-1 0 0,1 1 0,1 0-1,-1 3 9,5-10 0,0 1 0,0-1 0,1 1 0,-1 0 0,1-1 0,1 1 0,-1 0 0,1 0 0,0-1 0,0 1 0,0 0 0,0 0 0,1 0 0,0 2 0,0-4 0,1 1 0,-1-1 0,1 1 0,-1-1 0,1 0 0,0 0 0,0 0 0,1 0 0,-1 0 0,0 0 0,1-1 0,0 1 0,0-1 0,0 1 0,0-1 0,0 0 0,0 0 0,3 1 0,2 1 9,0-1-1,0 1 0,0-1 0,1-1 0,-1 0 1,1 0-1,-1-1 0,1 0 0,0 0 0,-1-1 0,1 0 1,0 0-1,0-1 0,-1-1 0,1 1 0,-1-1 1,1-1-1,-1 1 0,0-2 0,0 1 0,0-1 1,0 0-1,-1 0 0,0-1 0,0 0 0,0-1 1,0 1-1,-1-2-8,3-2 27,0 0 0,-1-1-1,-1 0 1,1-1 0,-2 0 0,1 0 0,3-10-27,-8 16 10,0 0 0,-1 0 0,1 0 0,-1 0 0,0 0 0,-1 0 0,1-1 0,-1 1 0,0 0 1,0 0-1,-1-1 0,1 1 0,-1 0 0,0 0 0,-1 0 0,1-1 0,-1 1 0,0 1 0,0-1 0,-1-1-10,0 3 4,1-1-1,0 1 1,-1 0 0,0 0-1,0 0 1,0 1 0,0-1 0,0 1-1,0 0 1,-1-1 0,1 2-1,-1-1 1,1 0 0,-1 1-1,0-1 1,0 1 0,0 0-1,0 0 1,1 1 0,-1-1-1,0 1 1,0 0 0,-3 0-4,-2 0-16,-1 1 0,1 0 0,0 0 0,1 1 0,-1 1 0,0-1 0,0 1 0,1 1 0,0-1 0,-5 4 16,4-2-5,0 1 0,1 1 0,0-1 0,0 1 0,1 0-1,0 1 1,0 0 0,0 0 0,1 0 0,1 1 0,-1 0-1,1 1 6,2-5-4,1 0 0,0 0 0,0 0 0,0 0 0,0 1 0,1-1 0,0 1 0,0-1 0,1 0 0,-1 1-1,1 0 1,1-1 0,-1 1 0,1-1 0,0 0 0,0 1 0,0-1 0,1 0 0,-1 1 0,1-1 0,1 0 0,-1 0-1,1 0 1,0-1 4,2 3 4,0-1-1,1 0 0,0 0 1,0 0-1,0-1 0,1 0 1,0 0-1,0-1 0,0 0 1,0 0-1,1 0 0,0-1 1,0 0-1,1-1-3,0 1 7,0-1 0,0 0 1,1 0-1,-1-1 0,0 0 0,1-1 1,-1 0-1,1-1 0,-1 0 0,1 0 0,-1-1 1,4-1-8,-5 0 15,-1 0 0,0 0 1,0-1-1,0 0 1,-1 0-1,1-1 0,-1 0 1,0 0-1,-1 0 0,1-1 1,3-4-16,0-2 50,0 0 1,0-1-1,-1 0 1,-1-1-1,3-7-50,-8 16 24,0-1-1,0 1 1,-1 0 0,0-1-1,0 0 1,0 1-1,-1-1 1,0 0 0,0 1-1,0-1 1,-1 1 0,1-1-1,-2 0 1,1 1-1,0-1 1,-1 1 0,0 0-1,0 0 1,-1-1 0,0 2-1,-1-3-23,1 2-3,0 1-1,0 0 1,0 0-1,0 0 1,-1 1-1,0-1 1,0 1-1,0 0 1,0 0-1,0 0 1,-1 0-1,1 1 1,-1 0-1,0 0 1,0 0-1,0 1 1,0-1-1,0 1 1,0 0-1,0 0 1,0 1-1,0 0 1,-5 0 3,-1 1-7,-1 1 0,1 0 0,0 1 0,0 0 0,0 1 0,0 0 0,0 1 0,1 0 0,0 0 0,0 1 0,1 1 0,-5 3 7,1 1-15,1 0-1,0 0 1,0 1-1,1 1 1,1 0-1,0 0 1,1 1-1,-2 6 16,7-14-12,1 1 0,0 0 0,0 0 0,0 0 0,1 0 0,0 0 0,1 1 0,-1 3 12,2-8-1,0 0 0,0 0 0,0 0-1,0 1 1,0-1 0,1 0 0,0 0 0,-1 0-1,1-1 1,0 1 0,1 0 0,-1 0-1,0 0 1,1-1 0,-1 1 0,1-1-1,0 1 1,0-1 0,0 0 0,0 0 0,0 1-1,1-1 2,1 1 8,1 0-1,-1 0 0,1 0 0,0 0 1,0-1-1,0 1 0,0-1 0,0-1 1,0 1-1,1-1 0,-1 0 1,0 0-1,1 0 0,-1-1 0,1 0 1,-1 0-1,1 0 0,-1-1 0,1 0 1,-1 0-1,4-1-7,-3 0 17,1 0 1,0-1-1,-1 0 1,0-1-1,1 1 1,-1-1-1,-1 0 1,1 0-1,-1-1 1,1 0-1,-1 0 0,-1 0 1,1-1-1,-1 1 1,0-1-1,2-4-17,3-7 140,0 1 0,5-18-140,-12 27 39,1 1-1,-2-1 0,1 0 0,-1 0 0,0 0 1,0 0-1,-1 0 0,1 0 0,-2-3-38,1 8 9,0 0-1,-1 1 0,1-1 0,0 0 0,-1 0 1,1 1-1,-1-1 0,0 1 0,0-1 1,1 0-1,-1 1 0,0-1 0,0 1 0,0 0 1,-1-1-1,1 1 0,0 0 0,0 0 1,-1 0-1,1 0 0,-2-1-8,1 1-1,-1 0 1,0 0-1,1 0 0,-1 1 0,1-1 0,-1 1 1,0 0-1,0-1 0,1 1 0,-1 1 1,0-1-1,1 0 0,-2 1 1,-5 1-9,-1 0-1,0 1 1,1 0-1,-1 1 0,1 0 1,0 1-1,0 0 10,-1 1-2,0 1 0,1 0-1,0 0 1,0 1 0,1 0-1,-6 6 3,12-11-8,-1 0-1,1 0 0,0 0 1,0 0-1,0 0 1,0 1-1,0-1 1,1 0-1,-1 1 0,1-1 1,0 1-1,0 0 1,0-1-1,1 1 1,-1 0-1,1 0 0,0-1 1,0 1-1,0 0 1,1 0-1,-1-1 1,1 1 8,0-2-5,0 1 0,-1-1 1,1 0-1,0 0 1,0-1-1,0 1 1,1 0-1,-1 0 0,0 0 1,1-1-1,-1 1 1,1-1-1,-1 1 1,1-1-1,0 1 0,0-1 1,-1 0-1,1 0 1,0 0-1,0 0 1,0 0-1,0-1 0,1 1 1,-1 0-1,0-1 1,0 0-1,0 1 0,2-1 5,-1 0 9,1 0 0,-1-1 0,1 1 0,-1-1-1,1 0 1,-1 0 0,0 0 0,1 0 0,-1 0-1,0-1 1,0 0 0,0 1 0,0-1 0,0 0-1,0-1 1,-1 1 0,2-2-9,4-4 89,0-1 1,-2 0-1,1-1 1,-1 1-1,5-11-89,-8 13 60,1 0 0,-2 0 0,1-1 0,-1 1 0,0-1 0,0 1 0,-1-1 0,0 0 0,-1-1-60,1 8 15,-1-1-1,0 1 1,0 0 0,0-1 0,0 1 0,0 0 0,-1-1 0,1 1 0,0 0 0,-1 0 0,1-1-1,-1 1 1,1 0 0,-1 0 0,1 0 0,-1 0 0,0-1 0,0 1 0,0 0 0,1 0 0,-1 0-1,0 1 1,0-1 0,0 0 0,-1 0 0,1 0 0,0 1 0,0-1 0,0 1 0,0-1 0,-1 1-1,1-1 1,-1 1-15,0-1 7,-1 1 0,0 0 0,0 0 0,0 0 1,1 1-1,-1-1 0,0 1 0,1-1 0,-1 1 0,0 0 0,1 0 0,-1 0 0,1 0 0,-1 1 0,0-1-7,-3 4-20,-1-1 0,1 1 0,0 0 1,0 0-1,0 1 0,1 0 0,0 0 0,0 0 0,0 0 0,1 1 1,0 0-1,1 0 0,-1 0 0,1 0 0,0 1 0,1-1 0,0 1 1,0 0 19,2-5-4,-1-1 0,1 0 1,0 0-1,0 0 1,0 0-1,1 0 1,-1 0-1,0 0 1,1 0-1,-1 0 0,1 0 1,0 0-1,0 0 1,0 0-1,0 0 1,0 0-1,0-1 0,0 1 1,0 0-1,1-1 1,-1 1-1,1-1 1,-1 1-1,1-1 1,0 0-1,-1 0 0,1 0 1,0 0-1,0 0 1,0 0-1,0 0 1,1 0 3,-1 0 6,0-1 0,1 1 0,-1-1 0,0 1 0,1-1 1,-1 0-1,1 0 0,-1 0 0,0 0 0,1-1 0,-1 1 1,1 0-1,-1-1 0,0 0 0,0 0 0,1 0 0,-1 0 1,0 0-1,0 0 0,0 0 0,0-1 0,0 1 0,0-1 1,0 1-1,-1-1 0,1 0 0,0 1 0,-1-2-6,2-1 49,0-1 0,-1 1 0,0-1 0,0 0 0,0 0 0,-1 0 0,1 0 0,-1 0 0,0-4-49,0 6 26,-1 0-1,0-1 0,1 1 1,-1-1-1,-1 1 0,1 0 1,-1-1-1,1 1 1,-1 0-1,0-1 0,0 1 1,0 0-1,0 0 0,-1 0 1,0-2-26,1 4-3,0 0 0,1 0 0,-1 0 0,0 1 0,0-1 0,0 0 0,0 0 0,0 1 0,0-1 0,1 0 0,-2 1 0,1-1 0,0 1 0,0-1 0,0 1 0,0 0 0,0-1 0,0 1 0,0 0 0,0 0 0,-1 0 0,1 0 3,-1 0-6,-1 0-1,1 1 0,0-1 1,0 1-1,-1 0 0,1-1 1,0 1-1,0 0 0,0 0 0,0 0 1,0 1 6,-5 2-26,1 1 1,-1 1-1,1-1 1,0 1-1,-4 6 26,7-9-19,1 0-1,0 0 1,-1 1-1,1-1 1,0 1-1,1-1 1,-1 1 0,1 0-1,0-1 1,0 1-1,0 0 1,0 0 0,0 0-1,1 0 1,0 0-1,0 0 1,0 1 19,0-3-3,1 1 1,0-1-1,-1 1 1,1-1-1,0 0 0,0 1 1,0-1-1,0 0 1,1 0-1,-1 0 0,1 1 1,-1-2-1,1 1 1,0 0-1,0 0 0,-1 0 1,1-1-1,0 1 1,1-1-1,-1 0 1,0 1-1,0-1 0,1 0 1,-1 0-1,0-1 1,1 1-1,0 0 3,0 0 16,-1-1 0,1 1 0,-1-1 0,1 0 0,-1 1 0,1-1 0,-1 0-1,1-1 1,-1 1 0,1 0 0,-1-1 0,1 1 0,-1-1 0,0 0 0,1 0 0,-1 0 0,0 0 0,0 0 0,1 0 0,-1-1 0,0 1 0,0-1 0,0 0 0,-1 1-1,1-1 1,0 0 0,-1 0 0,1 0 0,-1 0 0,1 0 0,-1 0 0,0-1 0,0 1 0,0 0 0,0-3-16,1 1 17,-1 0 0,0 0 0,0 0-1,0 0 1,0 0 0,-1-1 0,0 1 0,0 0 0,0-1 0,0 1 0,0 0 0,-1 0 0,0-1 0,0 1-1,0 0 1,-1 0 0,1 0 0,-1 0 0,0 0 0,-2-3-17,3 6 0,0 0 0,1 0 0,-1 0 0,0 0 0,0 0 0,0 0-1,0 1 1,-1-1 0,1 0 0,0 0 0,0 1 0,0-1 0,-1 1 0,1-1 0,0 1 0,0 0 0,-1-1 0,1 1 0,0 0 0,-1 0 0,1 0 0,-1 0-1,-1 0-5,0 1-1,0-1 1,0 1-1,0 0 1,0 0-1,1 0 1,-1 0-1,0 1 0,1-1 1,-2 2 6,-4 3 2,0 0-1,0 0 1,1 1 0,0 0-1,-6 8-1,11-12-15,-1 1 1,1-1-1,0 1 0,0 0 0,1 0 0,-1 0 1,1 0-1,0 0 0,0 1 0,0-1 15,0-3-3,1 0-1,0 0 1,0 0-1,0 0 1,0 0-1,0 0 1,0 0 0,0 0-1,0 0 1,0 0-1,0 0 1,0 0-1,1 0 1,-1 0-1,0 0 1,1 0-1,-1 0 1,1-1-1,-1 1 1,1 0-1,-1 0 1,1 0 0,0-1-1,-1 1 1,1 0-1,0-1 1,0 1-1,-1 0 1,1-1-1,0 1 1,0-1-1,0 1 1,0-1-1,0 0 1,0 1-1,0-1 1,-1 0 0,1 0-1,0 1 1,0-1-1,0 0 1,0 0-1,0 0 1,0 0-1,0 0 4,3-1 8,-1 1 0,0-1-1,0 0 1,0 0-1,0 0 1,0 0 0,0 0-1,0-1 1,0 1 0,0-1-1,0 0 1,-1 0 0,1 0-1,-1 0 1,0 0-1,1-1 1,-1 1 0,0-1-1,0 1 1,0-1 0,-1 0-1,2-2-7,1-1 21,-1-1-1,0-1 1,0 1-1,0 0 0,-1-1 1,0 1-1,0-1 1,-1 0-1,0 1-20,-1 4 4,0 1 1,0 0-1,0 0 0,0-1 0,0 1 1,0 0-1,-1 0 0,1-1 0,-1 1 0,0 0 1,0 0-1,1 0 0,-1 0 0,-1 0 0,1 0 1,0 0-1,-1-1-4,1 2 1,0 0 1,0 0-1,0 1 1,0-1-1,0 0 1,-1 1 0,1-1-1,0 1 1,0-1-1,0 1 1,-1 0-1,1-1 1,0 1-1,-1 0 1,1 0-1,0 0 1,0 0-1,-1 0 1,1 0-1,0 0 1,-1 0-1,1 1 1,0-1-1,0 0 1,-1 1-1,1-1 1,0 1 0,0-1-1,0 1 1,-1 0-2,-4 2-10,1 1 0,0 0 0,-1 0 0,1 0 0,0 1 0,1 0 0,-1 0 0,1 0 0,-1 2 10,3-5-16,0 1 1,1-1-1,-1 0 0,1 1 1,-1 0-1,1-1 1,0 1-1,0 0 1,0 0-1,0-1 1,1 1-1,-1 0 1,1 0-1,0 0 0,0 0 1,0 0-1,0 0 1,0 0-1,1 0 1,-1 0-1,1-1 1,0 1 15,-1-1-110,1-1 1,0 0 0,0 1-1,0-1 1,0 0 0,0 0 0,0 1-1,0-1 1,0 0 0,0 0 0,0 0-1,1 0 1,-1 0 0,0-1-1,1 1 1,-1 0 0,1-1 0,-1 1-1,1-1 1,-1 1 0,1-1 0,-1 0-1,1 0 1,-1 1 0,1-1-1,0 0 1,-1 0 0,1-1 0,-1 1-1,2 0 110,5-2-2379,1 0-1,-1 0 1,0 0-1,0-1 1,1-1 2379,-4 2-2600,11-6-1613</inkml:trace>
  <inkml:trace contextRef="#ctx0" brushRef="#br0" timeOffset="5301.942">11367 6123 7552,'-1'-6'1812,"-1"-1"0,1 1 0,0-1 0,0-5-1812,1 12 512,-2 1-346,1 0 1,-1 0 0,0 1 0,1-1-1,-1 1 1,1-1 0,-1 1 0,1-1 0,0 1-1,-1 0 1,1 1-167,-3 2 134,1 1 0,0 0 0,0 0 0,1 0-1,0 0 1,0 0 0,0 0 0,0 6-134,1-8 12,1-1 0,0 1-1,0 0 1,0 0 0,0 0 0,1-1 0,0 1-1,-1 0 1,1-1 0,1 1 0,-1 0 0,0-1-1,1 0 1,0 1 0,1 2-12,0-3 12,-1 1-1,1-1 1,-1 0 0,1 0-1,0 0 1,0 0 0,0-1-1,1 1 1,-1-1 0,0 0-1,1 0 1,1 1-12,-3-2 30,0-1-1,0 1 1,0-1-1,0 1 1,0-1 0,0 0-1,0 0 1,0 0-1,0 0 1,0 0 0,0 0-1,1 0 1,-1-1-1,0 1 1,-1-1 0,1 1-1,0-1 1,0 0-1,0 0 1,0 0 0,0 0-1,-1 0 1,1 0-1,0-1 1,0 0-30,3-3 115,-1 0-1,1 0 1,-1-1 0,-1 1-1,1-1 1,-1 0 0,0 0-1,0 0 1,-1 0 0,1-1-1,-2 1 1,1-1 0,-1 1-1,1-6-114,-1 6 90,0 1 0,-1 0 0,0 0 0,0 0-1,0-1 1,-1 1 0,1 0 0,-1 0 0,-1 0 0,1 0-1,-1 0 1,1 0 0,-2 0 0,1 1 0,0-1-1,-1 0 1,0 1 0,0 0 0,-2-2-90,4 5 9,0 0-1,0 0 1,0 0 0,0 0-1,0 0 1,-1 0 0,1 1 0,0-1-1,-1 0 1,1 1 0,0 0-1,-1-1 1,1 1 0,-1 0-1,1-1 1,-1 1 0,1 0 0,0 0-1,-1 0 1,0 0-9,-1 1 12,0-1 0,1 1 0,-1 0 1,0 0-1,0 0 0,1 0 0,-1 1 0,0-1 1,1 1-1,-1 0-12,-6 5 15,0 1 1,0 0-1,1 0 0,-5 7-15,7-8-9,0 0-1,1 1 0,0-1 0,0 1 0,0 0 1,1 1-1,0-1 0,1 1 0,-1 3 10,3-9-2,1 0 0,-1-1 0,1 1 0,-1-1 0,1 1 0,0 0-1,0 0 1,0-1 0,1 1 0,-1 0 0,1-1 0,-1 1 0,1-1 0,0 1 0,0-1-1,0 1 1,0-1 0,0 1 0,1-1 0,-1 0 0,1 0 0,0 0 0,-1 1-1,1-2 1,0 1 0,0 0 0,0 0 0,0-1 0,1 1 0,-1-1 0,0 1 0,1-1-1,-1 0 1,1 0 2,2 1 9,0 0 0,0 0 0,0-1-1,1 1 1,-1-1 0,1 0 0,-1-1-1,1 1 1,-1-1 0,1 0 0,-1-1 0,1 1-1,-1-1 1,0 0 0,1 0 0,1-1-9,1-1 29,-1 0 0,0-1 1,0 1-1,0-1 0,-1-1 0,1 1 1,-1-1-1,0 0 0,0 0 1,-1-1-1,2-1-29,-1-1 44,0 0 1,0 0 0,0 0-1,-1-1 1,-1 0-1,1 0 1,-1-1-1,2-8-44,-4 11 20,0 0 1,-1 0-1,0 0 0,0 0 0,-1-1 0,1 1 1,-1 0-1,-1 0 0,0-1 0,0 1 0,0 0 1,-1 0-21,0 1 27,1 1 1,-1 0-1,-1 0 1,1 0 0,-1 0-1,0 0 1,0 0 0,0 1-1,-1-1 1,0 1-1,0 0 1,0 0 0,0 0-1,0 1 1,-1 0 0,0-1-1,-4-1-27,5 3 3,0 0-1,-1 1 0,1 0 1,-1-1-1,1 1 1,-1 1-1,1-1 0,-1 1 1,0 0-1,1 0 1,-1 0-1,1 0 1,-1 1-1,1 0 0,-1 0 1,1 0-1,-1 1 1,1-1-1,0 1 0,-1 0 1,1 0-1,-1 1-2,-6 5-16,0-1 1,1 2-1,-1-1 0,2 1 0,-1 1 0,1 0 0,0 1 16,2-3-7,1 1 0,1-1 0,-1 1-1,1 0 1,1 0 0,0 1 0,0-1 0,1 1-1,-2 7 8,4-13-6,0 0-1,1 0 1,0 0-1,0 0 1,0 0-1,0 0 1,0 0-1,1 0 0,-1 0 1,1 0-1,0 0 1,1 0-1,-1-1 1,1 1-1,-1 0 1,1-1-1,0 1 1,1-1-1,-1 1 1,0-1-1,1 0 1,0 0-1,0 0 0,0-1 1,0 1-1,0-1 1,0 1-1,1-1 1,-1 0-1,4 1 7,1 0 18,-1 0 0,0 0 0,1-1 0,-1 0 0,1-1 1,0 1-1,0-2 0,-1 1 0,1-1 0,0 0 0,0 0 0,0-1 0,-1-1 0,1 1 0,6-3-18,-5 1-1,0-1-1,0 0 1,0 0-1,0-1 1,-1 0 0,0-1-1,0 0 1,0 0 0,-1-1-1,0 0 1,0 0-1,-1 0 1,3-4 1,-6 7 23,-1 0 0,1 0 0,-1 0 0,0 0 0,0 0 0,0-1 0,0 1 1,-1 0-1,0-1 0,0 1 0,0-1 0,0 0 0,-1 1 0,0-1 0,0 0 0,0 1 0,-1-1 0,1 0 0,-1 1 0,0-1 0,0 1 0,-1-1 0,1 1 0,-1 0 0,0-1 0,0 1 0,-1 0 1,1 0-1,-1 1-23,0-2 25,0 1 0,-1 0 0,1 0 0,-1 1 0,0-1 0,0 1 0,0 0 0,0 0 0,-1 0 0,1 1 0,-1-1 0,0 1 0,1 0 0,-1 0 0,0 1 0,0 0 0,0 0 0,-1 0 0,1 0 0,-4 1-25,0 0 5,1 0-1,0 1 1,0 1-1,-1-1 1,1 1-1,0 1 1,0-1-1,1 1 1,-1 1-1,0 0 1,1 0-1,-5 3-4,-6 6-8,0 0-1,1 2 1,0 0-1,-5 6 9,14-12-36,0 0 1,1 1-1,0-1 0,0 1 0,1 1 1,0-1-1,1 1 0,-4 11 36,8-19-4,1-1-1,-1 1 0,0 0 1,1-1-1,0 1 0,0 0 1,-1 0-1,2-1 0,-1 1 1,0 0-1,1-1 1,-1 1-1,1 0 0,0-1 1,-1 1-1,1 0 0,1-1 1,0 2 4,0-1 8,0 1 1,1-1-1,-1 0 1,1 0 0,0-1-1,0 1 1,0 0-1,0-1 1,1 0-1,-1 0 1,4 2-9,1 0 5,0-1 1,0 0-1,1 0 0,-1-1 1,0 0-1,1-1 0,0 0 1,-1 0-1,1 0 0,0-1 1,4-1-6,-4-1 8,0 1 0,1-2 0,-1 1 0,0-1 0,0-1 0,0 0 0,-1 0 1,1 0-1,-1-1 0,0-1 0,3-2-8,-7 5 21,0 0 0,0-1 0,0 0-1,-1 0 1,1 0 0,-1 0 0,0 0 0,0-1 0,0 1 0,-1-1-1,0 0 1,1 0 0,-2 0 0,1 0 0,-1 0 0,1 0 0,-2 0 0,1-1-1,0 1 1,-1-5-21,0 4 23,-1-1-1,0 1 1,0 0-1,0 0 1,-1 0-1,0 0 1,0 1 0,-1-1-1,1 0 1,-4-4-23,5 8 0,-1 0 1,1 0-1,-1 0 1,0 0-1,0 0 1,0 0 0,0 0-1,0 1 1,0-1-1,0 1 1,0-1-1,0 1 1,-1 0 0,1 0-1,-1 0 1,1 0-1,-1 1 1,1-1-1,-1 0 1,1 1-1,-1 0 1,0 0 0,1 0-1,-1 0 1,1 0-1,-3 0 0,-3 2-7,0 0-1,0 1 1,0 0-1,0 0 0,1 1 1,-1 0-1,1 0 1,0 0-1,-5 5 8,-5 4-14,1 1-1,0 1 0,-2 4 15,16-16 0,-8 6-21,1 2 0,0 0 0,1 0 0,0 0 0,-2 6 21,8-15-5,1 1 0,0-1 0,0 1-1,0 0 1,0-1 0,1 1 0,-1 0 0,1 0-1,0-1 1,-1 1 0,1 0 0,0 0 0,1 1 5,-1-2-2,1 0 1,0 0-1,-1 0 1,1-1 0,0 1-1,0 0 1,0-1-1,0 1 1,0-1-1,1 1 1,-1-1 0,0 1-1,1-1 1,-1 0-1,1 0 1,-1 0-1,1 1 1,0-2-1,-1 1 1,1 0 0,1 0 1,3 2 20,0-1 0,0 0 0,1-1 0,-1 1 1,1-1-1,-1 0 0,1-1 0,-1 0 0,1 0 1,-1 0-1,1-1 0,0 0 0,-1 0 0,0 0 1,1-1-1,-1 0 0,0 0 0,0-1 0,0 0 1,2-1-21,-2 1 33,1-1 1,-1-1-1,0 1 1,0-1 0,0 0-1,-1 0 1,0 0 0,0-1-1,0 0 1,0 0 0,-1 0-1,0-1 1,0 1 0,-1-1-1,0 0 1,0 0 0,1-4-34,-3 4 107,1 0 0,-1 0 0,0 0 0,0-5-107,-1 11 15,0-1 0,0 1 0,-1-1 0,1 1 0,0 0 0,0-1 0,-1 1-1,1 0 1,-1-1 0,1 1 0,-1 0 0,0-1-15,0 1 5,1 1-1,-1-1 1,1 1-1,-1-1 1,1 1-1,-1-1 1,0 1-1,1 0 1,-1-1-1,1 1 1,-1 0-1,0-1 1,0 1-1,1 0 1,-1 0-1,0 0 1,1 0-1,-1 0 1,0 0-1,1 0 1,-1 0-1,0 0 1,0 0-1,1 0 0,-1 0-4,-3 1 4,0 0-1,1 0 1,-1 1-1,1-1 1,0 1-1,-1-1 0,1 1 1,0 0-1,0 0 1,-2 2-4,-28 29-16,14-14-56,13-13 51,-1 0-8,0 1 0,0 0 0,1 0 0,0 0 0,-4 7 29,9-13-3,1 0 0,-1 0 1,0 1-1,1-1 0,-1 0 0,0 0 1,1 1-1,0-1 0,-1 1 0,1-1 0,0 0 1,0 1-1,-1-1 0,1 1 0,0-1 1,1 1-1,-1-1 0,0 0 0,0 1 0,1-1 1,-1 1-1,0-1 0,1 0 0,0 1 1,-1-1-1,1 0 0,0 0 0,-1 1 0,1-1 1,0 0-1,0 0 0,0 0 0,0 0 1,0 0-1,0 0 0,0 0 0,1 0 0,-1-1 1,0 1-1,1 0 3,2 1 7,0 0 1,1 0-1,-1-1 1,1 1-1,-1-1 0,1 0 1,0 0-1,-1 0 1,1-1-1,0 0 1,0 0-1,-1 0 0,1 0 1,0-1-1,-1 0 1,1 0-1,0 0 1,-1-1-1,1 1 0,-1-1 1,0 0-1,2-1-7,-2 1 29,0 0 0,0-1 0,-1 1 0,1-1-1,-1 0 1,1 0 0,-1 0 0,0 0 0,0 0 0,-1-1-1,1 1 1,-1-1 0,1 0 0,-1 0 0,0 0 0,-1 0-1,1 0 1,-1 0 0,1 0 0,-1-1 0,-1 1 0,1-1-1,0-3-28,-1 6 17,0 1-1,0 0 0,0-1 1,0 1-1,-1 0 0,1-1 0,0 1 1,0 0-1,-1-1 0,1 1 1,-1 0-1,1 0 0,-1-1 0,0 1 1,0 0-1,1 0 0,-1 0 1,0 0-1,0 0 0,0 0 0,0 0-16,0 0 1,-1 1-1,1-1 1,0 1-1,0-1 1,0 1-1,-1 0 1,1-1-1,0 1 1,-1 0-1,1 0 0,0 0 1,0 0-1,-1 0 1,1 0-1,0 1 1,0-1-1,-1 0 1,1 1-1,0-1 1,0 1-1,-1-1 0,0 1 0,-8 4 6,-1 1-1,1 0 0,0 1 1,0 0-1,0 1 0,1 0 1,1 0-1,-1 1 0,-6 8-5,14-16-4,1 0-1,-1 0 0,0 0 0,0 0 1,0 0-1,1 0 0,-1 1 0,1-1 0,-1 0 1,1 0-1,-1 1 0,1-1 0,0 0 1,-1 1-1,1-1 0,0 0 0,0 1 0,0-1 1,0 0-1,0 1 0,1-1 0,-1 0 1,0 0-1,1 1 0,-1-1 0,0 0 0,1 0 1,-1 1-1,1-1 0,0 0 0,0 0 1,-1 0-1,1 0 0,0 0 0,0 0 0,0 0 1,0 0-1,0 0 0,0 0 0,0-1 1,0 1-1,1 0 5,1 1-1,-1-1 0,1 0 1,0 0-1,0 0 0,-1 0 1,1 0-1,0-1 0,0 1 1,0-1-1,0 1 0,0-1 1,0 0-1,0-1 0,0 1 1,-1 0-1,1-1 0,0 0 1,0 1-1,2-2 1,-2 0 14,0 1 0,1-2 0,-1 1 0,0 0 0,0 0 0,0-1 0,-1 0 0,1 1 0,-1-1 0,1 0-1,0-3-13,-1 4 16,-1 0 0,0 0 0,1 0 0,-1-1-1,-1 1 1,1 0 0,0-1 0,0 1-1,-1-1 1,1 1 0,-1-1 0,0 1 0,0-1-1,0 1 1,0-1 0,0 1 0,-1-1-1,1 0-15,0 2 2,-1 1 0,1-1-1,0 0 1,-1 1 0,1-1-1,0 1 1,-1-1-1,1 0 1,-1 1 0,1-1-1,-1 1 1,1-1-1,-1 1 1,1 0 0,-1-1-1,1 1 1,-1-1 0,0 1-1,1 0 1,-1 0-1,0-1 1,1 1 0,-1 0-1,0 0 1,1 0 0,-1 0-1,0-1 1,1 1-1,-1 0 1,0 0 0,0 1-1,1-1 1,-1 0-1,0 0 1,1 0 0,-1 0-1,0 1 1,1-1 0,-1 0-1,0 0 1,1 1-2,-6 1-11,0 1 1,0 0 0,1 0-1,-3 2 11,3-2-35,2-1 5,-26 18 48,29-20-24,-1 1 0,0 0 0,0-1 1,1 1-1,-1-1 0,1 1 0,-1 0 0,0-1 1,1 1-1,-1 0 0,1 0 0,-1 0 1,1-1-1,0 1 0,-1 0 0,1 0 0,0 0 1,0 0-1,0 0 0,-1 0 0,1-1 0,0 1 1,0 0-1,0 0 0,0 0 0,1 0 0,-1 0 1,0 0-1,0 0 0,0 0 0,1-1 0,-1 2 6,1-2 0,0 1-1,0 0 1,0 0-1,0-1 0,0 1 1,0-1-1,0 1 0,0-1 1,0 1-1,0-1 0,0 0 1,0 1-1,0-1 0,0 0 1,1 0-1,-1 0 0,0 0 1,0 0-1,0 0 0,0 0 1,0 0-1,1-1 1,-1 1-1,0 0 0,0-1 1,0 1-1,0-1 0,0 1 1,0-1-1,0 0 1,5-1 26,0-1 0,0-1 1,0 1-1,3-3-26,4-5 47,-13 11-56,1-1 0,-1 1 0,0-1-1,1 1 1,-1 0 0,1-1 0,-1 1 0,0-1 0,1 1 0,-1-1 0,0 1 0,1-1 0,-1 0 0,0 1 0,0-1 0,0 1 0,1-1 0,-1 1-1,0-1 1,0 0 0,0 1 0,0-1 0,0 1 0,0-1 9,-1 0-75,1 1 0,-1 0 1,1 0-1,-1 0 0,1-1 0,-1 1 0,0 0 0,1 0 1,-1 0-1,1 0 0,-1 0 0,1 0 0,-1 0 0,0 0 1,1 0-1,-1 0 0,1 1 0,-1-1 0,1 0 0,-1 0 1,1 0-1,-1 1 0,0-1 0,1 0 0,0 1 0,-1-1 1,1 0-1,-1 1 0,1-1 0,-1 1 0,1-1 75,-9 10-4432,9-10 3823,0 1 0,0-1 0,-1 1-1,1-1 1,0 1 0,0-1 0,0 1 0,0-1 0,0 1 0,-1-1-1,1 1 1,0 0 0,0-1 0,0 1 0,1-1 0,-1 1-1,0-1 1,0 1 609,3 3-4506</inkml:trace>
  <inkml:trace contextRef="#ctx1" brushRef="#br1">391 105,'-13'-7,"13"7,8 4,15094 8367,-12571-6968,-2554-1416,29 17</inkml:trace>
  <inkml:trace contextRef="#ctx0" brushRef="#br0" timeOffset="42106.79">349 202 4992,'3'-39'6010,"2"1"-3573,-1 15-1218,-2 1 0,0-11-1219,-2 19 842,0 11-129,0 9-220,3 123 2698,14 72-3191,30 124 702,-43-298-605,29 156 798,-30-162-796,-3-21-94,0 0 0,0 0 0,0 0 0,0 0 0,0 0 0,0 0 0,0 0 0,0 0 0,0 0 0,0 0 0,0 0 0,0 0 0,0 0 0,0 0 0,0 0 0,-1 0 0,1 0 0,0 0 0,0 0 0,0 0 0,0 0 0,0 0 0,0 0 0,0 0 0,0 0 0,0 0 0,0 0 0,0 0 0,0 0 0,0 0 0,0 0 0,-1 0 0,1 0 0,0 0 0,0 0 0,0 0 0,0 0 0,0 0 0,0 0 0,0 0-5,-10-35 224,-1-20-6,-30-167-20,18 85-148,-6-36-221,22 116 42,3 0 0,2-3 129,2 43-22,1 1 0,0 0-1,1 0 1,1-1 0,0 1 0,3-3 22,-1 10 191,-5 9-185,0 0 1,0 0-1,0 0 0,0 0 1,1 0-1,-1 0 0,0 0 1,0 0-1,0 0 0,0 0 1,1 0-1,-1 0 0,0 1 1,0-1-1,0 0 0,0 0 1,1 0-1,-1 0 0,0 0 1,0 0-1,0 0 0,0 0 1,0 0-1,0 1 0,1-1 1,-1 0-1,0 0 0,0 0 1,0 0-1,0 0 0,0 1 1,0-1-1,0 0-6,8 21 417,-3-7-157,-2-10-206,-1-1 0,1 1-1,0-1 1,0 0 0,0 0 0,0 0 0,1-1-1,-1 1 1,1-1 0,-1 0 0,1 0 0,0 0 0,0 0-1,0-1 1,0 1 0,0-1 0,2 0-54,10 2 200,0 0 0,0-2 0,15 1-200,109-4 771,-38-1-492,101-4 16,0 0-195,-183 7-220,-1 1 0,0 1 0,12 2 120,-18-1-1530,0 1 0,0 0 1,4 2 1529,2 2-3846,-3-4-1833</inkml:trace>
  <inkml:trace contextRef="#ctx0" brushRef="#br0" timeOffset="44224.807">17924 9269 4480,'-3'-4'189,"-9"-19"2482,-7-15-2671,16 31 469,0-1 1,1 1-1,0 0 0,0-1 0,0 0 0,1 1 0,0-9-469,1 5 363,0-21 894,0 31-1095,0 0-1,0 0 1,0 0 0,0-1-1,0 1 1,-1 0-1,1 0 1,-1 0-1,1 0 1,-1 0-1,1 0 1,-1 0-1,1 0 1,-1 0 0,0 0-1,0 0 1,1 0-1,-1 0 1,0 0-1,0 1 1,0-1-162,1 1 56,-1 0 1,1 0-1,0 0 1,0 0-1,0 0 1,0 0-1,0 0 1,-1 0-1,1 0 1,0 0-1,0 0 1,0 0-1,0 0 1,0 0-1,0 0 1,0 0-1,-1 0 0,1 0 1,0 1-1,0-1 1,0 0-1,0 0 1,0 0-1,0 0 1,0 0-1,0 0 1,0 0-1,0 1 1,0-1-1,-1 0 1,1 0-1,0 0 1,0 0-1,0 0 1,0 0-1,0 1 1,0-1-1,0 0 0,0 0 1,0 0-1,0 0 1,0 0-1,0 1 1,0-1-1,1 0 1,-1 0-1,0 0 1,0 0-1,0 0 1,0 0-1,0 1 1,0-1-1,0 0 1,0 0-1,0 0 1,0 0-57,4 14 554,-3-8-69,7 69 758,-5-43-956,1 0-1,1-1 0,7 22-286,22 44 780,4-1 0,20 30-780,34 82 322,-19-12-300,27 66 207,-97-254-197,-2-4 17,0-1 1,0 0-1,0 0 0,1 0 0,0 0 0,-1 0 0,1 0 0,0 0 1,2 1-50,-4-3 69,0-1-80,0 0-31,0 0-33,0-1 79,0 1 0,0-1 0,0 1 0,0-1 0,0 1 0,-1-1 1,1 1-1,0-1 0,0 1 0,-1-1 0,1 1 0,0-1 0,-1 1 0,1-1 0,0 1 0,-1 0 0,1-1 1,-1 1-1,1 0 0,0-1 0,-1 1 0,1 0 0,-1 0 0,1-1 0,-1 1 0,1 0 0,-1 0 0,1 0 0,-1 0 1,1 0-1,-1-1 0,0 1 0,1 0 0,-1 0-4,-19-2 16,3 3 64,0 0 0,-1 2 0,1 0 0,-10 3-80,-66 22 128,39-6-37,1 2 0,0 2 1,-4 7-92,-40 19 8,31-17-72,3 2 0,1 2 0,1 4 0,-7 10 64,43-31-342,-11 11-154,32-31-3,0 1 0,1-1-1,-1 1 1,-1-1 0,1 0 0,0 0 0,0-1-1,-4 1 500,8-1-217,-1-1 0,1 0 0,-1 0 0,0 0 0,1 0 0,-1 0-1,1 0 1,-1 0 0,0 0 0,1 0 0,-1 0 0,1 0 0,-1 0-1,1 0 1,-1-1 0,0 1 0,1 0 0,-1 0 0,1-1 0,-1 1 0,0-1 217,-3-9-5456</inkml:trace>
  <inkml:trace contextRef="#ctx0" brushRef="#br2" timeOffset="72307.187">8875 7469 6784,'-8'4'3475,"7"-3"-3172,0 0 0,0-1 0,0 1 0,0 0 0,0-1 0,0 1 0,0-1 0,0 1 0,0-1 0,0 0 0,-1 0 0,1 1 0,0-1 0,-1 0-303,2 0 181,-2 5 585,1 6-438,1-10-317,1 1 1,-1-1 0,1 1 0,-1-1 0,1 0 0,0 1 0,-1-1 0,1 1 0,0-1 0,0 0 0,0 0 0,0 0 0,0 1 0,0-1 0,0 0 0,1 0 0,-1-1 0,0 1 0,1 0 0,-1 0 0,0 0 0,1-1 0,-1 1 0,1-1 0,-1 1 0,1-1 0,-1 0 0,1 1 0,-1-1 0,1 0 0,-1 0 0,1 0 0,-1 0 0,1 0 0,0-1 0,-1 1 0,1 0 0,-1-1 0,1 1-1,-1-1 1,0 0 0,1 1 0,-1-1 0,1 0 0,-1 0 0,0 0 0,0 0 0,0 0 0,1 0 0,-1 0 0,0 0 0,0 0 0,0-1-12,1-2 78,0 0-1,0-1 1,-1 1 0,1-1-1,-1 0 1,0 0 0,0 1-1,0-1 1,-1 0-1,0 0 1,0 0 0,0 0-1,0 0 1,-1 1 0,0-2-78,1 4 10,-1 0 1,1 0-1,0 0 1,-1 0 0,0 1-1,1-1 1,-1 0 0,0 0-1,0 0 1,0 1-1,0-1 1,0 1 0,0-1-1,-1 1 1,1-1-1,0 1 1,-1-1 0,1 1-1,-1 0 1,0 0 0,1 0-1,-1 0 1,0 0-1,0 0 1,1 1 0,-1-1-1,0 0 1,0 1-1,0-1 1,0 1 0,0 0-1,0 0 1,0 0 0,0 0-1,0 0 1,0 0-1,-2 1-10,0 0 2,1 0 0,-1 0-1,0 1 1,0 0 0,1-1 0,-1 1-1,1 1 1,-1-1 0,1 0-1,0 1 1,0 0 0,0 0-1,1-1 1,-1 2 0,0-1-1,1 0 1,0 0 0,0 1-1,0 0 1,-1 2-2,-3 8 27,1 0 1,0 0-1,1 0 1,0 0-1,1 1-27,2-9 32,0-1-1,1 0 0,0 1 1,0-1-1,0 0 1,0 1-1,1-1 1,0 0-1,0 0 0,1 0 1,-1 1-1,1-1 1,0-1-1,0 1 0,3 3-31,-4-5 13,1 1 0,1-2 0,-1 1 0,0 0 0,1 0 0,0-1 0,-1 1 0,1-1 0,0 0-1,0 0 1,0 0 0,0 0 0,1 0 0,-1-1 0,1 0 0,-1 1 0,1-1 0,-1-1 0,1 1-1,-1 0 1,1-1 0,0 0 0,0 0-13,1 0 9,-1 0-1,1-1 1,-1 0-1,0 0 1,1-1-1,-1 1 1,0-1-1,0 0 1,0 0 0,0 0-1,0 0 1,0-1-1,-1 0 1,1 1-1,-1-1 1,0-1-1,0 1 1,0 0 0,0-1-1,0 0 1,0-1-9,4-6 20,0-1-1,0 0 1,-2 0 0,1-1 0,-2 1 0,3-9-20,-4 8 42,0-1 0,-1 1 0,1-9-42,-3 18 0,1 0-1,-1 0 1,0 0 0,0 0 0,-1-1-1,1 1 1,-1 0 0,0 0 0,0 0-1,-1 0 1,1 1 0,-1-1 0,1 0-1,-1 0 1,0 3 0,0-1 0,1 0 0,-1 1 0,0 0 0,1-1 0,-1 1 0,0 0 0,0 0 0,0 0 0,0 0 0,0 0 0,0 1 0,0-1 0,0 1 0,-1-1 0,1 1 0,0 0 0,0-1-1,-1 1 1,-6 0 3,1 1 0,0-1 0,0 1 0,-5 2-3,4-1 6,0 1-1,0 0 1,1 0 0,0 1 0,0 0-1,0 1 1,0 0 0,0 0-1,1 1 1,0-1 0,0 2-1,-5 5-5,6-5-1,-1 0-1,1 1 0,0 0 0,1 1 0,0-1 0,0 1 1,1 0-1,0 0 0,1 0 0,0 1 0,-2 8 2,4-14 13,1-1 1,-1 1-1,1 0 1,0 0-1,0-1 0,0 1 1,1 0-1,-1-1 1,1 1-1,0 0 0,0-1 1,0 1-1,0-1 0,1 1 1,0-1-1,-1 0 1,1 1-1,1-1-13,0 1 25,0 0 0,1-1 0,-1 1 0,1-1 0,0 0 0,0 0 1,0 0-1,1-1 0,-1 1 0,0-1 0,1 0 0,3 1-25,0-1 36,0 0 0,0 0-1,0 0 1,0-1 0,0 0 0,0-1 0,0 0-1,0 0 1,0-1 0,0 0 0,0 0 0,0-1-1,0 0 1,0 0 0,0-1 0,4-2-36,-4 0 18,0 0 0,-1-1 0,0 0 0,0 0 0,0-1 0,-1 1 0,0-1 0,0-1 0,-1 1 0,0-1 0,0 0 0,-1 0 0,2-5-18,-2 5 9,-1 0 0,0-1 0,0 1 0,-1-1 1,0 1-1,0-1 0,-1 0 0,0 0 0,-1 0 1,0 1-1,-1-1 0,1 0 0,-2 0 0,0-2-9,0 5 2,0 1 0,0 0-1,0-1 1,-1 1-1,0 0 1,0 1 0,-1-1-1,1 1 1,-1-1 0,0 1-1,0 0 1,-1 0-1,1 1 1,-1-1 0,0 1-1,1 0 1,-4-1-2,-1-1-3,0 1 0,-1 0 0,1 1 0,-1 0 0,1 1 0,-1-1-1,0 2 1,0-1 0,-5 1 3,8 1-10,1 1-1,-1-1 1,0 1 0,0 0-1,1 1 1,-1 0-1,1 0 1,-1 0-1,1 1 1,0 0-1,0 0 1,0 0-1,1 1 1,-1 0-1,1 0 1,-1 0-1,1 1 1,1-1 0,-1 1-1,1 1 1,0-1-1,-4 6 11,2-1-11,0 1-1,0 0 1,1 1-1,1-1 1,0 1-1,0 0 1,1 0-1,1 0 1,0 0-1,0 1 1,2-1-1,-1 1 12,2-6 9,-1 0 0,2 0 0,-1 0 0,1-1 0,-1 1 0,2 0 0,-1-1 0,1 0 0,0 0 0,0 0 0,1 0 0,0 0 0,0 0 0,0-1 0,1 0 0,-1 0 0,1 0 0,1-1 0,-1 1 0,1-1 0,-1-1 0,1 1 0,6 2-9,-7-3 17,1 0 0,-1-1 0,0 0 0,1 0-1,-1-1 1,1 1 0,0-1 0,-1 0 0,1-1-1,0 1 1,-1-1 0,1-1 0,0 1 0,0-1-1,-1 1 1,1-2 0,0 1 0,-1-1 0,1 0-1,-1 0 1,0 0 0,0-1 0,0 1-1,0-1 1,0-1 0,0 1 0,-1-1 0,3-2-17,1-3 14,0 0 1,-1 0 0,-1-1 0,1 0-1,-2 0 1,1 0 0,-1-1 0,-1 0-1,0 0 1,1-5-15,-3 7-5,0 1 0,0-1 0,-1 1-1,0-1 1,-1 1 0,0-1 0,0 0 0,-1 1-1,0-1 1,0 1 0,-1-1 0,0 1 0,-1 0-1,-1-5 6,2 9 5,0 1-1,0-1 0,0 1 1,0-1-1,0 1 0,-1 0 1,1 0-1,-1 0 0,0 1 1,0-1-1,0 0 0,0 1 1,-1 0-1,1 0 1,-1 0-1,1 0 0,-1 1 1,1-1-1,-1 1 0,0 0 1,0 0-1,0 0 0,0 0 1,0 1-1,0 0 0,0 0 1,0 0-1,0 0 0,1 0 1,-3 1-5,-1 1 2,-1-1 0,1 1 0,-1 1 0,1-1 0,0 1 0,0 1 0,0-1-1,0 1 1,1 0 0,-1 1 0,1-1 0,0 1 0,1 0 0,-1 1 0,-1 2-2,-3 5-40,1 0 0,0 0-1,1 1 1,1 0-1,0 0 1,-2 7 40,6-12-5,0-1 1,1 1-1,-1 0 0,2 0 1,-1 0-1,1 0 0,1 0 1,0 0-1,0 0 1,1 0-1,1 9 5,-1-13-6,1-1 0,-1 1 1,1-1-1,0 0 0,0 1 0,1-1 0,-1 0 0,1 0 1,0 0-1,0-1 0,0 1 0,1-1 0,-1 0 0,1 0 1,0 0-1,-1 0 0,1 0 0,1-1 0,-1 0 0,0 0 1,1 0-1,0 0 6,2 1 12,0-1 0,0 0 1,1-1-1,-1 0 0,1 0 1,-1 0-1,1-1 0,-1 0 1,1-1-1,-1 1 0,0-2 1,1 1-1,4-2-12,-6 1 7,-1-1-1,0 1 1,0-1-1,0 0 1,-1 0-1,1 0 1,-1-1-1,0 0 1,0 0 0,0 0-1,0 0 1,0 0-1,-1-1 1,0 0-1,0 0 1,0-1-7,5-9 22,-1 0-1,0-1 1,-2 0 0,4-15-22,-6 22 4,-1 0 0,-1-1-1,0 1 1,0-1 0,-1 1-1,0-1 1,0 1 0,-1-1 0,0 1-1,-1-1 1,-1-3-4,1 9 7,1 0-1,0 0 0,-1 0 1,0 0-1,0 0 1,0 1-1,0-1 1,-1 1-1,0 0 0,1-1 1,-1 1-1,0 0 1,0 1-1,-1-1 0,1 0 1,-1 1-1,1 0 1,-1 0-1,0 0 1,0 0-1,1 1 0,-1-1 1,-1 1-1,1 0 1,0 0-1,-3 0-6,1 1-9,-1-1 0,1 1 0,0 1 0,-1-1 0,1 1 0,0 0 0,0 1-1,0-1 1,-1 1 0,2 0 0,-1 1 0,0 0 0,0-1 0,1 2 0,0-1 0,-1 1 0,1 0 0,1 0 0,-1 0 0,0 0 0,1 1-1,0 0 1,-2 3 9,-1 2-8,0 1 0,0 0 0,2 0 0,-1 0-1,1 1 1,1-1 0,0 1 0,0 0 0,1 1 0,1-1-1,-1 8 9,3-16 0,0 1-1,0 0 0,0-1 0,0 1 0,1 0 1,0-1-1,0 1 0,0-1 0,0 1 1,1-1-1,0 1 0,0-1 0,0 0 1,0 0-1,1 0 0,1 1 1,-1 0-6,1-1 0,0 0 0,1 0 0,-1 0 0,1 0 1,0-1-1,-1 0 0,1 0 0,1 0 0,-1-1 0,0 0 0,3 1 6,-1-1 6,-1 0 0,0 0 0,1-1 0,-1 0 0,1 0 0,0-1 0,-1 0 0,1 0 0,-1 0-1,1-1 1,-1 0 0,1 0 0,-1-1 0,1 0 0,-1 0 0,0 0 0,0-1 0,0 0 0,0 0 0,0-1 0,-1 1 0,0-1 0,4-3-6,-2-1 15,-1 1 0,1-1 0,-2-1 0,1 1 1,-1-1-1,0 0 0,-1 0 0,0-1 0,0 0-15,1-4 15,-1-1-1,0 0 0,-1 1 0,-1-1 1,0-14-15,-1 25 6,-1-1 1,0 0-1,0 0 1,-1 0-1,0 0 1,1 0-1,-2 0 1,1 1-1,0-1 1,-1 0-1,0 1 1,0-1-1,0 1 1,-1 0-1,0 0 1,1 0-1,-2 0 1,1 0-1,0 0 1,-1 1-1,1 0 1,-1 0-1,0 0 1,0 0-1,0 0 1,0 1-1,-1 0 1,1 0-1,-1 0 1,0 0-1,1 1 1,-4-1-7,0 0-7,0 0 1,-1 1-1,1 0 1,-1 1-1,1 0 1,-1 0-1,1 1 1,-1 0-1,1 0 1,0 1 0,-1 0-1,1 1 1,0 0-1,0 0 1,1 1-1,-1-1 1,1 2-1,-1-1 1,1 1-1,1 0 1,-1 1-1,1-1 1,0 1 0,0 0-1,1 1 1,-1 0-1,1 0 1,1 0-1,0 0 1,0 1-1,0-1 1,1 1-1,-2 7 7,2-8-9,1 1 0,0 0 0,0-1 0,1 1-1,0 0 1,1 0 0,-1 0 0,2 0 0,-1 0-1,1 2 10,0-5 1,0 0 0,0 0-1,1-1 1,0 1 0,-1-1 0,1 1-1,1-1 1,-1 0 0,1 1-1,0-1 1,0 0 0,0-1 0,0 1-1,1-1 1,-1 1 0,1-1-1,1 1 0,2 0-2,0 1 0,0-1-1,0 0 1,1-1-1,-1 0 1,1 0-1,0-1 1,0 0 0,0 0-1,0-1 1,8 1 2,-11-2-1,0 0 1,0 0 0,1 0 0,-1-1-1,0 0 1,0 0 0,0 0-1,0-1 1,0 1 0,0-1 0,-1 0-1,1-1 1,0 1 0,-1-1-1,0 0 1,0 0 0,1 0 0,-2-1-1,2 0 1,6-10 21,-1 0-1,0 0 1,-1-1-1,0-1 1,-2 1-1,0-1 0,0 0 1,-2-1-1,0 1 1,-1-1-1,0 0 1,-1-7-21,-2 16 2,0-1-1,-1 1 1,-1-1 0,1 1 0,-1 0 0,-1-1-1,1 1 1,-2 0 0,1 0 0,-2-4-2,2 8 1,0 0 0,1 0 0,-1 1 0,-1-1 0,1 1 1,0 0-1,-1 0 0,0 0 0,1 0 0,-1 0 0,-1 0 0,1 1 0,0-1 0,0 1 1,-1 0-1,0 0 0,1 0 0,-1 1 0,0-1 0,0 1 0,0 0 0,0 0-1,-4 0-4,-1 0-1,1 0 0,0 1 0,0 1 1,-1-1-1,1 1 0,0 1 0,0-1 1,0 1-1,0 1 0,0 0 0,0 0 1,1 0-1,-1 1 0,1 0 0,-6 5 5,5-4-6,0 1 0,1 0-1,0 1 1,0-1-1,1 1 1,0 1 0,0-1-1,0 1 1,1 0 0,0 0-1,1 1 1,0 0-1,0-1 1,-1 6 6,3-5 2,0 0-1,0 0 1,1 0-1,0 0 1,1 0 0,0 0-1,0 0 1,1 0-1,0 0 1,0 0-1,2 5-1,-1-8-7,0 1 0,1-1 0,-1 0 0,1-1 0,0 1 0,0 0 0,1-1 0,0 0 0,0 1 0,0-2-1,1 1 1,-1 0 0,1-1 0,0 0 0,0 0 0,4 2 7,-2-2-1,-1-1-1,2 1 1,-1-1-1,0 0 1,1-1 0,-1 0-1,1 0 1,7 1 1,-11-3 4,0 1-1,0-1 1,-1 0 0,1 0-1,0-1 1,0 1 0,0-1-1,-1 0 1,1 0 0,0 0-1,-1-1 1,1 1 0,-1-1-1,1 0 1,-1 0 0,0 0-1,0 0 1,0 0 0,1-1-4,2-3 15,0-1 1,-1 0 0,0 0 0,0 0 0,-1-1 0,1 1-1,-2-1 1,1 0 0,-1-1 0,0 1 0,0-2-16,0-2 23,0-1 0,-1 1 0,-1 0 0,0 0 0,-1-1 1,0 1-1,-1-8-23,1 14 3,-1 1 1,0-1-1,-1 0 0,1 1 1,-1-1-1,0 1 1,0 0-1,-1 0 1,0-1-1,0 1 1,0 1-1,0-1 0,-1 0 1,0 1-1,0 0 1,0 0-1,-3-2-3,4 3-4,-1 1-1,0-1 1,0 1 0,0 0-1,-1 1 1,1-1 0,0 1-1,-1-1 1,1 1 0,-1 1-1,1-1 1,-1 1 0,1-1-1,-1 1 1,1 0-1,-1 1 1,0-1 0,1 1-1,-1 0 1,1 0 0,0 1-1,-1 0 5,-5 1 1,1 2-1,0-1 1,0 2-1,0-1 0,1 1 1,0 0-1,0 1 1,0 0-1,1 0 0,0 0 1,0 1-1,1 0 1,0 1-1,1-1 0,-2 5 0,-2 3-42,1 1 0,0 0 0,2 1 0,0 0 0,1 0 0,1 0 0,0 0 0,1 2 42,3-15-8,-1 1 1,1-1 0,0 1 0,0-1 0,1 1-1,-1-1 1,1 0 0,0 1 0,1-1-1,0 2 8,0-4 4,-1 0 0,0 0 0,1 0 0,0-1 0,-1 1 1,1-1-1,0 1 0,1-1 0,-1 0 0,0 0 0,1 0 0,-1 0 0,1 0 0,-1 0 0,1-1 0,0 1 0,0-1 0,1 1-4,6 1 6,0 0 0,0-1 1,0 0-1,0 0 0,1-1 0,-1-1 1,1 1-1,-1-2 0,0 0 1,8-1-7,-10 1 4,-1 0 1,1-1 0,-1 0-1,1-1 1,-1 1-1,0-1 1,0-1 0,0 0-1,-1 1 1,1-2 0,-1 1-1,0-1 1,0 0 0,4-5-5,-2 0 17,-1-1-1,0 0 1,0 0 0,-1 0 0,-1-1 0,0 0 0,0 0-1,-1 0 1,-1 0 0,0-1 0,-1 0 0,0 1 0,-1-1-1,0 0 1,-1 0 0,-1 0 0,0 0 0,-1 1 0,-1-7-17,1 13 0,0-1 1,-1 1-1,0-1 1,0 1 0,0 0-1,-1 0 1,1 1-1,-2-1 1,1 1 0,0 0-1,-1 0 1,0 0-1,0 0 1,-1 1 0,1 0-1,-1 0 1,0 1-1,0-1 1,0 1 0,-1 1-1,1-1 1,0 1-1,-1 0 1,0 0-1,1 1-11,-1 0 1,0 0-1,0 0 1,0 1-1,0-1 0,1 2 1,-1-1-1,0 1 1,0 0-1,0 0 0,1 1 1,-1 0-1,1 0 1,-1 1-1,1 0 0,0 0 1,0 0-1,0 1 1,1 0-1,-1 0 1,1 0-1,0 1 0,-5 4 11,3 0-3,0 1 0,1 0 0,0 0 0,0 0-1,1 0 1,1 1 0,0 0 0,0 0 0,1 0-1,-1 8 4,1-6-8,2 0 0,-1-1 0,2 1-1,-1 0 1,2 0 0,0 0-1,0 0 1,1-1 0,2 8 8,-1-13-1,-1 0 0,1-1 0,0 1 0,1-1 1,-1 0-1,1 0 0,0-1 0,1 1 0,-1-1 0,1 0 1,0 0-1,1 0 0,-1-1 0,1 1 0,0-1 0,0-1 1,0 1-1,0-1 0,3 1 1,1 0 7,0 0 0,1-1 0,-1 0 0,1-1 0,0 0 0,0-1 1,0 0-1,0 0 0,0-1 0,-1-1 0,1 0 0,3-1-7,-8 1 3,1-1-1,-1 0 1,0-1-1,1 1 1,-1-1 0,0 0-1,-1-1 1,1 1-1,-1-1 1,1 0 0,-1-1-1,0 1 1,-1-1-1,1 0 1,-1 0 0,0-1-1,0 1 1,0-1-1,-1 0-2,5-9 45,0-1-1,-1 0 0,-1 0 0,-1 0 0,0-1 1,2-14-45,-6 22 10,1 0 0,-1-1 0,-1 1 1,0 0-1,0 0 0,-1 0 0,0-1 0,-1 1 1,0 0-1,0 0 0,-1 1 0,0-1 1,-2-4-11,2 8-1,1 0 0,-1 0 0,0 1 0,0-1 0,-1 0 0,0 1 0,0 0 0,0 0 0,0 0 0,0 1 0,-1-1 0,1 1 0,-1 0 0,0 1 0,0-1 0,0 1 0,-1 0 0,1 0 1,0 0-1,-1 1 0,1 0 0,-3-1 1,-2 1-14,-1 1 1,0 0-1,0 0 1,1 1-1,-1 0 1,1 1-1,-1 0 1,1 1-1,-1 0 1,1 0-1,0 1 1,0 1 0,1 0-1,0 0 1,-1 0-1,2 1 1,-1 1-1,1 0 1,-7 6 13,6-4 0,1 0 1,0 1 0,0 0-1,1 0 1,1 0-1,-1 1 1,2 0 0,-1 0-1,2 0 1,-1 1 0,2 0-1,-1 0 1,2 0-1,0 0 1,0 0 0,1 1-1,0 2 0,1-11-6,0 1 0,1 0 0,-1 0 0,1 0 0,0 0 0,0 0 0,0-1 0,1 1-1,0 0 1,0-1 0,0 0 0,0 1 0,1-1 0,0 0 0,0 0 0,0 0 0,0 0 0,0-1 0,1 0-1,-1 1 1,1-1 0,0 0 0,0-1 0,1 1 0,-1-1 0,0 1 0,1-2 0,2 2 6,5 2-1,1-1 0,0 0 1,-1-1-1,2-1 1,-1 0-1,0-1 0,0 0 1,1-1-1,0 0 1,-7-1 5,0 1 0,0-1-1,1-1 1,-1 1 0,-1-1-1,1-1 1,0 1 0,0-1 0,-1 0-1,0 0 1,1-1 0,-1 0-1,-1 0 1,1-1 0,0 1 0,-1-1-1,3-4-4,1-2 17,-1 0 0,-1-1 0,0 0 0,-1 0 0,0-1 0,0 0 0,-2 0 0,0 0 0,0 0 0,-1-1 0,0-3-17,-1 7 16,-1 1 0,-1 0 0,1 0 0,-2 0 0,1 0 0,-1-1 0,0 1 0,-1 0 0,0 0 0,-1 1 0,0-1 0,0 0 0,0 1 0,-1 0 0,-1 0 0,0 0 0,-3-4-16,3 6-2,0 0 1,-1 1-1,1 0 1,-1 0-1,-1 1 0,1-1 1,-1 1-1,1 1 0,-1-1 1,0 1-1,0 0 1,-1 1-1,1 0 0,-1 0 1,1 1-1,-1-1 0,1 2 1,-1-1-1,0 1 1,1 0-1,-1 1 0,0-1 1,-2 2 1,1-1-11,-1 1 0,0 1 1,1 0-1,0 0 0,-1 0 1,1 1-1,1 1 0,-1-1 1,0 2-1,1-1 0,0 1 1,1 0-1,-1 1 0,1-1 1,0 2-1,1-1 0,0 1 1,-2 2 10,3-1-16,0 0 0,0 1 1,1 0-1,0-1 0,1 1 1,0 0-1,1 1 0,0-1 1,1 0-1,-1 1 0,2-1 1,0 9 15,0-13 7,1 1 0,-1-1 1,1 0-1,1 0 0,-1 0 1,1 0-1,0 0 0,0-1 1,1 1-1,0-1 0,0 1 1,0-1-1,1 0 0,-1 0 1,1 0-1,0-1 0,1 1 1,-1-1-1,1 0 0,0 0 1,0-1-1,2 2-7,2 0 17,1 0-1,-1-1 1,0 0-1,1-1 1,0 0 0,0-1-1,0 0 1,4 0-17,-10-1 16,1-1 0,0 0 0,0 0 0,0 0 0,0 0 0,0-1 0,0 0 0,0 0 0,0 0 0,0-1 0,-1 0 0,1 0 0,-1 0 0,1 0 0,-1-1 0,0 1 0,0-1 0,1-1-16,3-4 24,0 0 0,-1-1-1,0 0 1,-1 0-1,0-1 1,0 0-1,-1 0 1,0 0 0,-1-1-24,2-2 40,-2-1 0,1 0 0,-2 0 0,0 0 0,-1 0 1,1-13-41,-3 20 3,0 1 1,0-1-1,-1 1 1,0-1 0,0 1-1,-1-1 1,0 1-1,0 0 1,0 0-1,-3-5-3,4 9 4,0-1-1,-1 1 1,1 0 0,-1-1-1,1 1 1,-1 0-1,0 0 1,0 0-1,0 1 1,0-1-1,-1 0 1,1 1-1,0-1 1,-1 1 0,1 0-1,-1 0 1,1 0-1,-1 0 1,0 0-1,1 0 1,-1 1-1,0-1 1,1 1 0,-1 0-1,0 0 1,-1 0-4,-2 0-8,0 1 1,0 0 0,0 1 0,0-1 0,0 1 0,0 0 0,1 0-1,-1 1 1,1 0 0,-1 0 0,-1 2 7,-1 0-15,0 1 1,1 0 0,0 1-1,1 0 1,0 0-1,0 0 1,-2 4 14,0 1-22,0 2 0,1-1-1,0 1 1,1 0 0,0 1 0,2-1 0,-1 1 0,2 0 0,-1 4 22,3-12 1,1 0 0,-1-1 0,1 1 0,0 0 0,1-1 0,0 1 0,0 0 0,0-1 0,1 1 0,-1-1 0,2 0 0,-1 1 0,1-1 0,2 3-1,-3-4-1,1-1-1,1 0 1,-1 0 0,0 0-1,1 0 1,0-1 0,0 1-1,0-1 1,1 0-1,-1 0 1,1 0 0,-1-1-1,1 0 1,0 0-1,0 0 1,0 0 0,0-1-1,4 1 2,-4-1 17,1 0-1,0 0 0,-1-1 0,1 0 0,0 0 1,0-1-1,-1 1 0,1-1 0,0 0 0,-1-1 1,1 1-1,-1-1 0,1 0 0,-1-1 0,0 1 1,0-1-1,0 0-16,1-1 17,-1 0 0,1-1 1,-1 0-1,0 0 0,-1 0 0,0 0 1,1 0-1,-1-1 0,-1 0 1,1 0-1,-1 0 0,0 0 0,-1-1 1,1 0-18,0-3 16,-1 1 1,0 0 0,0-1 0,-1 1-1,0-1 1,0 1 0,-1-1 0,-1 1-1,1-1 1,-2 1 0,1-1 0,-4-8-17,4 14 5,0-1-1,-1 1 1,0 0 0,0 0 0,0 1 0,0-1 0,0 0-1,-1 1 1,1-1 0,-1 1 0,0 0 0,0 0 0,-1 0-1,1 0 1,-1 1 0,1-1 0,-1 1 0,0 0 0,0 0-1,0 0 1,0 0 0,0 1 0,0 0 0,0 0 0,0 0-1,-1 0 1,1 1 0,0-1 0,-2 1-5,-1 0-8,0 1 0,0 0 0,0 0 0,0 0 0,0 1 0,0 0 0,0 1 0,1-1 0,-1 1 0,1 0 0,0 1 0,-1 0 0,2 0-1,-1 0 1,0 0 0,-1 3 8,-1 0-9,1 1 0,0 0 0,0 0 0,1 0 0,0 1 0,1 0 0,-1 0 0,2 1 0,-1-1 0,-1 9 9,4-13-7,1-1-1,0 0 0,0 0 0,1 1 1,-1-1-1,1 1 0,0-1 1,0 0-1,0 1 0,1-1 1,1 5 7,-2-6-13,1 0 0,1 0 0,-1 0 0,0 0 0,1-1 0,-1 1 0,1 0 0,0-1 0,0 1 1,0-1-1,0 0 0,1 1 0,-1-1 0,1 0 0,-1-1 0,1 1 0,0 0 13,4 2 11,1 0-1,0 0 0,0-1 0,0 0 1,0-1-1,0 0 0,1 0 1,-1 0-1,1-1 0,0-1 0,-1 1 1,4-2-11,-7 1 21,0 0 0,0-1 1,0 1-1,0-1 0,-1-1 1,1 1-1,0-1 0,-1 0 0,1 0 1,-1 0-1,0 0 0,1-1 1,-1 1-1,0-1 0,-1-1 1,1 1-1,0 0 0,-1-1 0,0 0 1,0 1-1,0-1 0,1-2-21,0-3 44,0 1-1,0-1 1,-1 0 0,0 0-1,0-1 1,-1 1-1,0-1 1,-1 1-1,0-3-43,-1 7 9,0 1 0,0 0 0,0 0 0,-1 0 0,1 0 0,-1 0 0,0 0 0,-1 0 0,1 0 0,-2-3-9,2 5-4,-1 0 0,1-1 0,-1 1-1,1 0 1,-1 0 0,0 0 0,0 0 0,0 1-1,0-1 1,0 0 0,-1 1 0,1-1 0,0 1 0,-1 0-1,1 0 1,-1 0 0,0 0 4,0 0-3,1 0 0,-1 1 1,0-1-1,0 1 0,0 0 0,0 0 0,0 0 1,0 0-1,0 0 0,0 1 0,0-1 0,0 1 1,1 0-1,-1 0 0,0 0 3,-2 1 24,0 0-1,0 1 1,1 0 0,-1 0-1,1 0 1,0 0 0,0 1-1,-2 2-23,1-2-7,1 1 0,0 0 0,0 1 0,0-1 0,1 0 0,-1 1 0,1 0 0,1 0-1,-1 0 1,1 0 0,0 1 0,0-1 0,1 0 0,0 2 7,1-5-2,0 0 1,0 1-1,0-1 1,0 0-1,1 0 1,0 0-1,-1 0 1,1 0-1,0 0 1,0 0-1,1 0 1,-1 0-1,1 0 1,-1-1-1,1 1 0,0 0 1,0-1-1,1 1 2,0 0 4,0 0 0,0-1 0,1 1-1,-1-1 1,1 1 0,0-1 0,0 0 0,-1 0-1,1-1 1,1 1 0,-1-1 0,3 1-4,-3-1 14,1-1 0,-1 1 0,0 0 0,0-1-1,0 0 1,1 0 0,-1 0 0,0-1 0,0 1 0,0-1 0,1 0 0,-1 0 0,0-1 0,0 1 0,0-1 0,-1 0 0,1 0 0,0 0 0,-1 0 0,1-1 0,-1 0 0,0 1 0,0-1 0,0 0 0,0-1 0,0 1 0,1-3-14,-1 0 36,-1 1 0,1-1 0,-1 1 0,-1-1 0,1 0 0,-1 0 0,0 0 0,0 0 1,0 0-1,-1 0 0,0 0 0,-1 0 0,1-2-36,-1 6 10,1-1-1,-1 0 1,1 0 0,-1 0 0,0 1-1,0-1 1,0 0 0,0 1-1,-1-1 1,1 1 0,-1-1-1,1 1 1,-1 0 0,0 0 0,0 0-1,0 0 1,0 0 0,0 0-1,-1 0 1,1 1 0,0-1 0,-1 1-1,0-1 1,1 1 0,-1 0-1,1 0 1,-1 0 0,-2 0-10,-1 1-5,0-1-1,1 1 1,-1 0 0,0 0 0,0 1-1,1 0 1,-1 0 0,0 0 0,1 1-1,-1 0 1,1 0 0,0 0 0,-1 0-1,1 1 1,-4 3 5,0 0-1,0 0-1,0 1 1,1 0-1,0 0 1,0 1-1,1 0 1,0 1-1,-1 0 2,6-6-16,0 0 1,1 0-1,-1 0 0,0 0 0,1 0 1,0 0-1,0 0 0,0 1 0,0-1 1,0 0-1,0 1 0,1-1 0,0 1 1,0-1-1,0 4 16,0-5-10,1 0 1,-1 1 0,1-1-1,0 0 1,0 1 0,0-1-1,0 0 1,1 0-1,-1 0 1,0 0 0,1 0-1,0 0 1,-1 0 0,1-1-1,0 1 1,0 0-1,0-1 1,0 0 0,0 1-1,0-1 1,0 0 0,2 1 9,4 1 8,0 1 0,1-1 0,0 0 0,-1-1 0,1 0 0,0-1 0,0 1 0,0-2 0,0 1 0,0-1 0,3-1-8,-8 1 23,0-1 1,0 1-1,0-1 1,-1 0 0,1 0-1,0-1 1,0 1-1,-1-1 1,1 0 0,-1 1-1,1-2 1,-1 1-1,0 0 1,0-1 0,0 1-1,0-1 1,0 0-1,-1 0 1,1 0 0,-1 0-1,0-1 1,0 1-1,0 0 1,0-1 0,-1 0-1,1 1 1,-1-1-24,0-1 27,0 1 1,0-1 0,0 1-1,-1-1 1,0 0-1,1 1 1,-2-1-1,1 0 1,0 1-1,-1-1 1,0 0 0,0 1-1,-1-1 1,-1-3-28,2 6 7,0-1-1,0 1 1,0 0 0,-1-1 0,1 1 0,-1 0 0,1 0 0,-1 0-1,0 0 1,0 0 0,0 1 0,0-1 0,0 1 0,-1-1-1,1 1 1,0 0 0,-1-1 0,1 1 0,-1 1 0,1-1-1,-1 0 1,1 0 0,-1 1 0,1 0 0,-1-1 0,0 1 0,1 0-7,-5 1-12,0-1 0,0 2 0,0-1 0,0 1 0,0 0 0,1 0 0,-1 0 0,1 1 0,-1 0 0,1 1 0,-4 2 12,-1 2-16,0 0-1,1 0 1,0 1 0,1 0-1,-7 9 17,12-14-9,-1 2-1,2-1 0,-1 0 1,1 1-1,-1 0 0,2-1 1,-1 1-1,1 1 0,-2 4 10,3-9-4,1 0-1,0 1 0,0-1 1,-1 1-1,1-1 0,1 0 1,-1 1-1,0-1 0,1 0 1,-1 1-1,1-1 0,-1 0 0,1 1 1,0-1-1,0 0 0,0 0 1,0 0-1,1 0 0,-1 0 1,1 0-1,-1 0 0,1-1 1,-1 1-1,1 0 0,0-1 1,0 1-1,1 0 5,1 0-2,-1 0-1,1 0 1,0 0-1,0 0 1,0-1 0,0 1-1,0-1 1,0 0 0,1 0-1,-1-1 1,0 1 0,1-1-1,-1 0 1,0 0 0,0-1-1,1 1 1,-1-1 0,0 0-1,0 0 1,2-1 2,-1 1 2,0-1 0,-1 0 0,1 0 0,0 0 1,-1-1-1,0 0 0,0 0 0,0 0 0,0 0 0,0-1 0,0 1 1,-1-1-1,0 0 0,0 0 0,0 0 0,0 0 0,0-2-2,3-7 16,0-1 1,-1 0-1,0 0 0,-1-1 0,-1 1 1,2-16-17,-4 23 16,0 1 0,-1-1 0,0 0 1,0 0-1,-1 0 0,0 0 0,0 0 1,0 0-1,-1 1 0,0-1 0,-1 0 1,1 1-1,-1 0 0,0-1 0,-1 1 1,0-1-17,1 4 0,1 0 0,-1 0 0,0 0 0,0 0 0,0 1 0,0-1 0,0 1 0,-1 0 0,1 0 0,-1 0 0,1 0 0,-1 0 0,0 1 0,0 0 0,1 0 0,-1 0 0,0 0 0,0 1 0,0-1 0,0 1 0,0 0 0,0 0 0,0 1 0,0-1 0,0 1 0,0 0 1,0 0-1,0 0 0,-2 1 0,-2 1-7,1 0 0,0 1 1,0 0-1,1 0 1,-1 0-1,1 1 1,0 0-1,0 0 1,1 0-1,-1 1 1,1 0-1,0 0 0,1 0 1,-4 7 6,3-4-21,1 0 1,0 1-1,0-1 0,1 1 1,1 0-1,-1-1 0,1 1 1,0 9 20,2-16-6,0 1 0,0 0 1,0 0-1,0 0 1,0 0-1,1-1 1,0 1-1,-1 0 1,2 0-1,-1-1 0,0 1 1,1-1-1,-1 1 1,1-1-1,0 0 1,0 0-1,1 1 1,-1-1-1,0-1 0,1 1 1,0 0-1,0-1 1,0 1-1,1 0 6,3 1-4,0 0 1,0-1-1,0 0 0,1 0 0,-1-1 0,1 1 1,0-2-1,0 1 0,-1-1 0,1 0 0,0-1 1,0 0-1,0 0 4,-1-1-1,-1 1 1,1-1-1,-1-1 0,1 1 1,-1-1-1,0 0 1,1-1-1,-1 1 0,0-1 1,-1 0-1,1-1 0,0 0 1,-1 1-1,0-2 1,4-3 0,-1-1 25,0 0 1,-1 0-1,0 0 1,-1-1 0,0 0-1,-1-1 1,3-6-26,-5 8 19,0 1 0,0 0 0,-1-1-1,0 0 1,0 1 0,-1-1 0,-1 0 0,1 0 0,-1 1 0,-1-5-19,1 11 4,0 0 1,-1 0 0,1 0 0,0 0 0,-1 1-1,0-1 1,1 0 0,-1 0 0,0 0-1,0 0 1,0 1 0,0-1 0,0 0 0,-1 1-1,1-1 1,0 1 0,-1-1 0,1 1 0,-1 0-1,1 0 1,-1-1-5,-1 1 1,1 0-1,-1 0 1,1 0-1,-1 1 1,0-1-1,0 0 1,1 1 0,-1 0-1,0 0 1,0 0-1,0 0 1,1 0-1,-4 1 0,-1 0-10,0 1-1,0 0 0,0 0 0,0 0 1,0 1-1,0 0 0,1 1 0,-1 0 0,1 0 1,0 0-1,0 1 11,4-4-57,0 1 1,0 0 0,1-1-1,-1 1 1,1 0-1,-1 0 1,1 0-1,0 0 1,0 0-1,0 0 1,0 0-1,0 1 1,0-1 0,0 0-1,1 0 1,-1 2 56,1-3-185,0 0 0,0 1 1,1-1-1,-1 0 0,0 1 1,1-1-1,-1 0 0,1 1 0,-1-1 1,1 0-1,-1 0 0,1 0 1,0 1-1,0-1 0,0 0 1,0 0-1,-1 0 0,1 0 1,0-1-1,1 1 0,-1 0 1,0 0-1,0-1 0,0 1 0,0 0 1,1-1-1,-1 1 0,1-1 185,2 2-1243,0-1 0,-1 1-1,1-1 1,0 0-1,0-1 1,0 1 0,2-1 1243,6-1-4368</inkml:trace>
  <inkml:trace contextRef="#ctx1" brushRef="#br3" timeOffset="51588.459">94 12186,'2'-1,"16655"-8855,-15157 8058,-1513 805,-4 2</inkml:trace>
  <inkml:trace contextRef="#ctx0" brushRef="#br2" timeOffset="95547.276">149 11463 7168,'23'-75'5333,"-21"58"-2549,-2 13-804,-2 11-1256,-26 215 2997,-8 53-2293,17-163-876,-17 47-552,26-123 117,-3 9 123,2 0 0,3 0 0,-2 29-240,9-71 16,1 1 0,0-1 0,0 0 0,1 0 0,-1 0 0,0 0 0,1 0 0,0 0 0,0 0 0,0 0 0,0-1 0,2 4-16,-2-4 29,0 0 0,1-1 0,-1 1 0,1 0 0,0-1-1,-1 1 1,1-1 0,0 1 0,0-1 0,0 0 0,0 0 0,0 0-1,0 0 1,1 0 0,-1 0 0,0 0 0,1-1-29,12 3 181,0-2 0,0 0 0,1 0-1,-1-1 1,0-1 0,11-2-181,20-1 275,327 4 349,-328 5-565,4 1-731,-17-9-2870,-18-3-1786,2-6-543</inkml:trace>
  <inkml:trace contextRef="#ctx0" brushRef="#br2" timeOffset="97514.311">17620 2246 6144,'-2'-2'208,"-1"-3"327,-1-1 0,0 1-1,0 1 1,0-1-1,0 1 1,-1-1 0,0 1-1,0 1 1,0-1-1,0 1 1,-1-1 0,-3 0-535,-19-14 3392,47 17-2342,1 3-804,0 1 1,-1 0-1,1 2 0,-1 0 0,0 1 0,15 8-246,137 62 760,-67-27-384,232 113 520,-310-149-726,-2 2-1,0 1 0,0 1 1,3 5-170,-22-18 77,-2 0 0,1 1 0,0-1 1,-1 1-1,0 0 0,0 0 0,-1 0 0,1 1 1,-1-1-1,0 1 0,0-1 0,-1 1 1,0 0-1,0-1 0,0 5-77,0 5 32,0-1 0,-1 0-1,-1 0 1,-1 1 0,-2 10-32,-2 1 67,-1-1-1,-1 0 1,-1 0 0,-1-1-1,-2-1 1,0 1 0,-1-2-1,-6 6-66,-9 18-148,1 1 1,3 0-1,2 2 0,2 1 0,2 0 0,3 1 1,-7 40 147,21-86-771,-1 1 1,0 0 0,0 0-1,0 0 1,-1-1 0,0 1-1,0-1 1,0 0 0,-3 4 770,-5 4-4592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01.54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3568 2759 4480,'14'-18'410,"-7"8"-227,0 0-1,1 1 1,0 0-1,1 0 1,0 1-1,0 0 1,1 0 0,0 1-1,3-1-182,15-9 172,25-15 446,-1-2 0,7-9-618,103-78 731,64-30-731,-100 67 165,216-154 299,-341 237-463,11-7 34,-1 0 0,0-1 0,-1-1 0,0 0 0,1-1-35,-7 1 138,-9 7-43,-15 8 56,1 3-11,1 1-1,-16 11-139,-11 6 100,-270 126 464,111-57-131,-482 214 895,505-226-1051,4 8 1,-7 15-278,132-76 56,-1 1 165,-39 32-221,85-58 44,3-3 13,1 0 0,0 1-1,-1 0 1,1-1 0,0 1 0,0 0-1,1 1 1,-1-1 0,-1 2-57,14-9 357,217-130 716,18-10-818,306-170-58,32-9-282,76-19-115,-585 304 139,-38 20-13,-48 24 35,-44 20 82,-170 89 3,87-43-28,-207 95-91,133-67 29,-548 242 141,752-339-98,-163 74 22,-130 53 54,294-126-66,-7 2 27,-1 0 1,1-1 0,-1-1-1,0-1 1,-1 0-37,16-2-1,-1-1 1,0 0-1,1 0 1,-1 0-1,1 0 1,-1 0-1,0-1 1,1 1-1,-1 0 0,1-1 1,-2 0 0,3 1-1,-1 0-1,1-1 1,-1 1-1,1-1 1,0 1-1,-1 0 1,1-1-1,0 1 1,-1-1 0,1 1-1,0-1 1,-1 1-1,1-1 1,0 1-1,0-1 1,0 1 0,0-1-1,-1 1 1,1-1-1,0 0 1,0 1-1,0-1 1,0 1-1,0-1 1,0 1 0,1-1-1,-1 1 1,0-1-1,0 0 1,0 1-1,0-1 1,1 1 0,-1-1 1,1-3 2,1 0 1,0 0 0,0 0 0,0 1 0,0-1-1,1 0 1,-1 1 0,1 0 0,0-1-3,33-29 45,-17 16-14,70-58 462,83-54-493,107-56 184,-256 171-184,532-311 37,-465 275-37,391-205 8,-304 172-74,149-47 66,-318 128-10,20-9-94,2 2-1,27-5 105,-44 15-53,-13-1 52,0 0 0,1 0 1,-1 0-1,0 1 0,0-1 0,0 0 0,0 0 0,1 0 1,-1 0-1,0 0 0,0 1 0,0-1 0,0 0 0,0 0 1,0 0-1,0 1 0,0-1 0,1 0 0,-1 0 0,0 0 1,0 0-1,0 1 0,0-1 0,0 0 0,0 0 0,0 1 1,0-1-1,0 0 0,0 0 0,0 0 0,0 1 0,-1-1 1,0 2-1,0 1-1,0-1 1,-1 1-1,1-1 1,-1 0-1,0 1 1,0-1 1,1 0 0,-13 13 0,0-1 1,-1 0 0,0-1 0,-1-1 0,-1 0 0,-11 6-1,-84 48-254,-81 35 254,74-42-61,-271 133 101,-36 17-42,359-174 2,-197 101 38,-1-16-60,263-119 22,-67 24 42,61-23-24,0 1 0,0-2-1,0 1 1,-1-1 0,1 0 0,-5-1-18,12 0 5,0 0-1,0 1 1,0-1 0,0-1-1,0 1 1,0 0 0,1 0 0,-1 0-1,0 0 1,0 0 0,0-1-1,1 1 1,-1 0 0,0-1-1,0 1 1,0-1 0,1 1 0,-1-1-1,0 1 1,1-1 0,-1 1-1,1-1 1,-1 0 0,0 1 0,1-1-1,-1 0 1,1 0 0,0 1-1,-1-1 1,1 0 0,0 0 0,-1 0-5,1-1 11,0 0 0,0 1 1,0-1-1,1 0 0,-1 0 1,0 0-1,1 0 0,-1 1 1,1-1-1,0 0 0,-1 0 1,1 1-1,0-1 0,0 0-11,9-12 68,1 0 0,0 1 0,1 0 0,0 1 0,14-10-68,-15 12 28,145-124 230,19-3-258,178-114 46,-139 115 7,103-43-53,-211 122-7,187-91-119,-270 137 122,1 0 0,1 2-1,-1 1 1,1 2 0,3-1 4,-26 7-6,1-1-1,0 1 1,0 0 0,0 0-1,0 0 1,0 0 0,0 0-1,-1 0 1,1 1 0,0-1-1,0 1 1,0 0 0,-1 0 0,3 1 6,-4-1-1,-1-1 0,1 0 0,-1 1 1,1-1-1,-1 1 0,0-1 1,1 1-1,-1-1 0,0 1 0,1-1 1,-1 1-1,0-1 0,0 1 0,1-1 1,-1 1-1,0 0 0,0-1 1,0 1-1,0-1 0,0 1 0,0 0 1,0-1-1,0 1 0,0-1 1,0 1-1,0 0 1,-1 1 2,0 0 0,0 0 0,0 0 0,0 0 0,0 1 0,0-1 0,0-1 0,-1 1 0,1 0 0,-1 0-1,0 0-1,-32 32 18,-2-2 0,-8 4-18,33-27 2,-59 45 25,-60 34-27,-83 40-2,126-77 3,-312 193 104,297-181-76,86-51-9,13-10-21,-1 1 1,1-1 0,-1 0-1,1 0 1,-1 0-1,1 0 1,-1 0 0,0-1-1,0 0 1,-2 1 0,4-5-38,7-4 1,6-5 25,1 0 0,1 1 1,0 1-1,1 0 0,4-2 12,-6 4 0,201-126 147,-86 57-96,350-200-10,-98 60-40,66-21-1,-354 192 0,-42 21-16,32-23 16,-73 41-32,-8 7 31,0 0 1,1 0-1,-1 0 0,0 0 1,0 0-1,0-1 0,0 1 1,0 0-1,0 0 0,0 0 1,0 0-1,0 0 1,0 0-1,0 0 0,0 0 1,0 0-1,0 0 0,0 0 1,0-1-1,0 1 1,0 0-1,0 0 0,0 0 1,0 0-1,0 0 0,0 0 1,-1 0-1,1 0 0,0 0 1,0 0-1,0 0 1,0 0-1,0 0 0,0-1 1,0 1-1,0 0 0,0 0 1,0 0-1,0 0 0,0 0 1,0 0-1,0 0 1,-1 0-1,1 0 0,0 0 1,0 0-1,0 0 0,0 0 1,0 0-1,0 0 1,0 0-1,0 0 0,0 0 1,0 0-1,0 0 0,-1 0 1,1 0-1,0 0 1,-6 1-4,-1 0-1,0 1 0,0-1 1,1 1-1,-1 0 1,1 1-1,0 0 0,0 0 1,-3 2 4,-10 4-2,-61 28 3,-285 128 57,64-32 9,169-74 26,123-55-88,7-2-1,-1-1-1,1 0 1,-1 1 0,1-1 0,-1 0 0,0-1-1,1 1 1,-1 0 0,0-1 0,-2 1-4,15-7 42,24-11-78,-2 1 17,-1-1 0,15-11 19,155-108 106,83-35-106,89-30-256,-355 191 234,-14 7 17,1 0 0,0 0-1,0 0 1,0 1 0,0 0 0,0 0 0,0 1-1,0-1 1,1 1 0,0 0 5,-6 1 0,0 0 0,0 0 0,0 0-1,0 0 1,0 0 0,0 0 0,0 0 0,0 0 0,0 0 0,0 0 0,0 0 0,0 0 0,0 0 0,0 0 0,0 0-1,0 0 1,0 0 0,0 0 0,0 1 0,0-1 0,0 0 0,0 0 0,0 0 0,0 0 0,0 0 0,0 0 0,0 0-1,0 0 1,0 0 0,0 0 0,0 0 0,0 0 0,0 0 0,0 0 0,0 0 0,0 0 0,0 0 0,0 0-1,0 0 1,0 0 0,0 0 0,0 0 0,0 0 0,0 0 0,0 0 0,0 0 0,0 0 0,0 0 0,0 0 0,0 0-1,0 0 1,0 0 0,0 0 0,0 0 0,-7 4-1,-88 31 16,-52 9-15,-3 1-4,-116 49 102,164-53-121,-52 32 23,230-122 144,152-63-202,-64 34 25,-87 39 79,229-110 57,-300 146-108,1-1-30,0 1 1,0 0 0,1 0 0,-1 1 0,0 0-1,1 0 1,7 0 34,-14 2-2,-1 0-1,1 0 0,-1 0 1,0 0-1,1 0 1,-1 0-1,1 0 1,-1 0-1,1 0 1,-1 0-1,1 0 0,-1 0 1,1 0-1,-1 0 1,1 1-1,-1-1 1,0 0-1,1 0 0,-1 0 1,1 1-1,-1-1 1,0 0-1,1 1 1,-1-1-1,0 0 0,1 1 1,-1-1-1,0 0 1,0 1-1,1-1 1,-1 1-1,0-1 1,0 0-1,0 1 0,1-1 1,-1 1-1,0-1 1,0 1 2,0 0-1,0 1 1,-1-1 0,1 0 0,0 1-1,-1-1 1,1 0 0,-1 1-1,0-1 1,1 0 0,-1 0-1,0 0 1,0 0 0,1 0 0,-7 6 5,0 0-1,0 0 1,0-1 0,-1-1 0,0 1 0,-4 2-5,-3 1 3,-49 30 10,-2-3 1,-63 24-14,-22 13-1,62-26 71,75-41 0,13-6-38,3-1-4,21-12 2,104-44-96,-2-7 0,-4-4 0,34-30 66,-1 1 177,59-23-177,-137 78-86,-61 34 30,-17 9 11,-27 13 16,24-11 36,-36 21 35,1 1 0,-2 5-42,-38 24 18,-71 39 14,-54 20-32,28-19 117,-69 54-117,239-143 2,-51 30 1,54-34-20,7-4-4,14-7-26,250-108 189,-5 2-161,-244 107 10,80-38-20,42-11 29,-93 43 0,-46 14-1,1 1 0,-1 0 0,0 0 0,1-1 0,-1 1-1,1 0 1,-1 0 0,0 0 0,1 0 0,-1 1 0,0-1-1,1 0 1,0 1 1,-1-1-1,-1 0-1,0 0 1,0 1-1,1-1 0,-1 0 1,0 0-1,0 1 1,0-1-1,1 0 1,-1 0-1,0 1 1,0-1-1,0 0 0,0 1 1,1-1-1,-1 0 1,0 1-1,0-1 1,0 0-1,0 0 0,0 1 1,0-1-1,0 0 1,0 1-1,0-1 1,0 0-1,0 1 1,0-1-1,0 0 0,-1 1 1,1-1-1,0 0 1,0 1 1,-2 2-6,1 0-1,-1 0 1,0 0 0,0 0 0,0-1-1,-1 1 1,1 0 0,-1-1 0,-1 2 6,-24 16 13,0-1 0,-2-1 1,-9 4-14,27-16 2,-256 138-114,-50 7 112,82-52 64,-87 39 27,210-85-85,-151 66 47,134-66 107,-8-4-160,87-34 37,49-15-37,1 1-1,0-1 1,0 0 0,0 0 0,0 0-1,-1 1 1,1-1 0,0-1-1,0 1 1,0 0 0,0 0-1,-1 0 1,1-1 0,0 1-1,0 0 1,0-1 0,0 1-1,0-1 1,0 1-1,1-1 0,0 1-1,-1-1 1,1 1 0,0-1-1,0 1 1,0-1-1,-1 1 1,1-1 0,0 1-1,0-1 1,0 1 0,0-1-1,0 1 1,0-1 0,0 1-1,0-1 1,0 1 0,0-1-1,0 1 1,1-1 0,-1 0-1,0 1 1,0 0 0,0-1-1,1 0 2,1-4-7,1 0-1,0 0 1,1 0 0,-1 1-1,1-1 1,1-1 7,8-6-2,0 0 1,0 0-1,1 1 1,10-5 1,62-35 1,-50 31-2,-22 12-1,238-129 35,-149 85-58,51-15 25,-152 66-1,14-5 7,-1-1 0,2 2 1,-1 0-1,0 1 0,1 1 0,0 0 0,1 1-6,-16 2-1,0 0 0,0 0 0,0 0-1,-1 0 1,1 0 0,0 0-1,0 1 1,0-1 0,-1 1-1,1-1 1,0 1 0,0 0-1,-1 0 1,1-1 0,0 1 0,-1 0-1,1 1 1,-1-1 0,0 0-1,1 0 1,-1 0 0,0 1-1,1-1 1,-1 1 0,0 0 1,0 0-4,-1 0 1,0 0 0,1 0 0,-1 0-1,0 0 1,0-1 0,0 1-1,0 0 1,0 0 0,-1 0-1,1 0 1,-1 0 0,1 0 0,-1 0-1,1 0 1,-1-1 0,0 1-1,0 0 1,0-1 0,0 1-1,0 0 1,-1-1 0,1 1-1,-1 0 4,-15 16-21,-1 0 0,-1-1-1,-4 2 22,0 0 0,-61 49 45,-2-5-1,-3-3 1,-31 12-45,0-9 7,-9-3-7,8-3 46,-350 176 93,457-227-118,10-3-8,-1 0-1,0-1 0,0 1 0,0-1 1,-1 0-1,1-1 0,0 1 0,-1-1 1,1 0-1,-5 0-12,10-1 0,0 0 0,0 0 1,-1 0-1,1 0 0,0 0 1,0 0-1,-1 0 0,1-1 1,0 1-1,0 0 0,0 0 0,-1 0 1,1 0-1,0 0 0,0 0 1,0 0-1,0-1 0,-1 1 1,1 0-1,0 0 0,0 0 0,0-1 1,0 1-1,0 0 0,-1 0 1,1 0-1,0-1 0,0 1 1,0 0-1,0 0 0,0 0 0,0-1 1,0 1-1,0 0 0,0 0 1,0-1-1,0 1 0,0 0 1,0 0-1,0 0 0,0-1 0,0 1 1,0 0-1,0 0 0,0-1 1,0 1-1,1 0 0,-1 0 1,0 0-1,0-1 0,0 1 0,0 0 1,0 0-1,4-6 3,0 0 0,1 1 0,-1 0 0,1-1 0,0 2 0,0-1 0,1 1-1,0-1 1,3-1-3,31-21 0,14-4 0,4-3 0,157-110 48,-76 61-149,4 6 0,97-35 101,-223 104 15,-8 4-12,-1 0 0,1 1-1,0 0 1,-1 0 0,1 1 0,8-1-3,-8 5-10,-9 4-6,-14 11-38,-6 2 22,-1 0 1,-1-2-1,-12 6 32,-79 46 73,-143 65-23,138-74-94,-71 38 36,-128 65 192,84-59 13,192-89-138,40-14-58,0-1 0,0 0 0,0 1 0,0-1 0,0 0 0,0 0 0,0 0 0,0 0 0,0 0 0,0 0 0,0 0 0,0 0 0,0 0 0,0 0 0,-1-1-1,2 1 1,0-1 0,-1 1 1,1-1-1,0 1 0,0-1 0,0 1 1,0-1-1,0 1 0,0-1 0,0 0 0,0 1 1,0-1-1,0 1 0,0-1 0,0 1 0,0-1 1,0 1-1,0-1 0,1 0 0,-1 1 1,0-1-1,0 1 0,1 0 0,-1-1 0,0 1 1,1-1-1,-1 1-1,5-8 3,-1 0 1,1 1-1,1 0 1,-1 0-1,1 1 1,0-1-1,1 1 1,0 1-1,0-1-3,19-13-77,26-13 77,-34 21-13,96-52 13,26-7 0,-49 26 32,106-52-149,170-56 117,-363 151-4,13-6-18,0 1 1,0 1-1,1 1 0,0 1 1,1 0 21,-18 3 0,-1-1-1,1 1 1,0 0 0,0 0 0,-1 0 0,1 0 0,0 0-1,0 0 1,-1 0 0,1 0 0,0 0 0,0 0-1,-1 0 1,1 1 0,0-1 0,0 0 0,-1 1 0,1-1-1,0 0 1,-1 1 0,1-1 0,0 1 0,-1-1-1,1 1 1,-1-1 0,1 1 0,-1-1 0,1 1 0,-1 1-1,0-1 0,0 0 0,0 0 0,-1 1 0,1-1 0,0 0 0,-1 0 0,1 0 0,-1 0 0,1 1 0,-1-1 0,1 0 0,-1 0 0,0 0 0,0 0 0,0 0 0,0 0 1,-11 12-22,0 0 1,-1-1-1,-1-1 0,1 0 0,-16 9 22,-83 45 28,57-36 0,-83 52 39,-87 48-33,-149 53-26,228-120 150,-92 24-158,230-83 13,-24 6 60,30-9-65,-1 1 1,1-1 0,0 1-1,0-1 1,0 0 0,-1 0-1,1 0 1,0-1 0,0 1-1,0 0 1,-1-1-9,3 1-1,-1 0 0,1 0 0,0-1 0,0 1-1,0 0 1,-1 0 0,1 0 0,0 0 0,0 0 0,0-1 0,0 1 0,-1 0-1,1 0 1,0 0 0,0-1 0,0 1 0,0 0 0,0 0 0,0 0 0,0-1-1,0 1 1,0 0 0,0 0 0,0-1 0,0 1 0,0 0 0,0 0 0,0 0-1,0-1 1,0 1 0,0 0 0,0 0 0,0-1 0,0 1 0,0 0-1,0 0 1,0 0 0,0-1 0,0 1 0,0 0 0,1 0 0,-1 0 0,0-1-1,0 1 1,0 0 0,0 0 0,1 0 0,-1 0 0,0 0 0,0-1 0,0 1-1,1 0 2,6-8-32,1 1 0,0-1 0,1 1 0,5-3 32,11-9-26,68-51 24,3 4 0,94-48 2,214-90 20,-238 130-79,-160 72 54,36-13-43,-39 14 43,0 0 0,0 1-1,0-1 1,0 1 0,0 0-1,0 0 1,0 0-1,0 0 1,0 0 0,0 1-1,2 0 6,-4-1 0,-1 0 0,1 0-1,-1 0 1,1 0 0,-1 1 0,1-1-1,-1 0 1,1 0 0,-1 0 0,0 1-1,1-1 1,-1 0 0,1 1 0,-1-1-1,0 0 1,1 1 0,-1-1 0,0 0-1,1 1 1,-1-1 0,0 0 0,0 1 0,1-1-1,-1 1 1,0-1 0,0 1 0,0-1-1,0 1 1,0-1 0,1 1 0,-1-1-1,0 1 1,0-1 0,0 0 0,0 1-1,0-1 1,-1 1 0,1-1 0,0 1-1,0-1 1,0 1 0,0-1 0,0 1-1,-1-1 1,1 1 0,0-1 0,-1 1 0,-1 2 0,0 0 0,0 0 0,-1-1 0,1 1 0,-1 0 0,-2 1 0,-63 49 0,-21 9 0,43-30 0,-97 61 70,-4-7-1,-35 10-69,-60 32 150,-101 48-295,327-168 150,-78 32 71,76-33-43,-1-1 1,0-1-1,0-1 0,-1 0-33,17-4 1,1 1 0,0-1 0,0 0 0,0 0 0,-1 0 0,1 0 0,0 0 0,0 0 0,-1 0 0,1-1 0,0 1 0,0-1 0,0 0 0,-1 0 0,1 0 0,-1-1-1,2 2-4,1 0 1,-1-1-1,1 1 0,0-1 1,-1 1-1,1-1 0,0 1 1,-1-1-1,1 0 0,0 1 1,0-1-1,-1 1 0,1-1 1,0 1-1,0-1 0,0 0 1,0 1-1,0-1 0,0 0 1,0 1-1,0-1 4,0-1-7,1 0 1,0 0-1,-1 0 0,1 0 0,0 0 1,0 0-1,0 0 0,0 0 1,0 1-1,0-1 7,6-7-9,0 0 0,1 0 0,0 1-1,0 0 1,1 1 0,7-5 9,17-11-15,14-6 15,210-114 1,-218 121 14,151-72-48,-145 74 28,1 3 0,2 2 0,12-2 5,-55 16 1,40-7-2,-42 7 1,-1 1 1,1 0 0,0 0 0,-1 0 0,1 0 0,-1 1-1,1-1 1,-1 1 0,1-1 0,-1 1 0,1 0-1,-1 0 1,1 0 0,-1 1-1,-1-2 3,0 0 0,-1 1-1,1 0 1,0-1 0,-1 1-1,1-1 1,-1 1 0,1 0-1,-1-1 1,0 1 0,1 0 0,-1-1-1,1 1 1,-1 0 0,0 0-1,0 0 1,0-1 0,1 1-1,-1 0 1,0 0 0,0 0 0,0-1-1,0 1 1,0 0 0,0 0-1,-1 0 1,1-1 0,0 1-1,0 0 1,0 0 0,-1 0-1,1-1 1,-1 1-3,0 3 17,-2 0 1,1 0-1,0-1 0,-1 1 0,1-1 0,-3 2-17,-6 7 12,-2 0-1,0 0 1,0-1-1,-10 5-11,-64 37-106,64-40 65,-96 57-75,-253 141 303,267-158-193,-3-4-1,-68 19 7,147-58-12,15-4 29,-1-1 0,1 0 0,-1-2 0,0 1 0,0-2-1,0 0 1,0 0 0,-3-2-17,17 0 3,0 0 0,1 0 0,-1 0-1,0 0 1,0 0 0,1 0 0,-1 0 0,0 0 0,1 0-1,-1 0 1,0-1 0,0 1 0,1 0 0,-1 0 0,0-1-1,1 1 1,-1-1 0,1 1 0,-1 0 0,0-1 0,1 1 0,-1-1-1,1 1 1,-1-1 0,1 0 0,0 1 0,-1-1 0,1 0-1,0 1 1,-1-1 0,1 0 0,0 1 0,0-1 0,-1 0-1,1 1 1,0-1 0,0 0 0,0 0 0,0 1 0,0-1-1,0 0 1,0 0 0,0 1 0,0-1 0,0 0 0,1 1-1,-1-2-2,2-3 1,0 0 0,0 0-1,1 0 1,-1 0-1,4-4 0,-5 8-3,12-18 8,2 0-1,0 2 0,0-1 0,2 2 0,0 0 1,1 1-1,0 1 0,2 1 0,2-1-4,32-17-56,1 2 0,51-17 56,-61 27-6,0 2 1,2 2 0,0 2-1,1 3 1,3 1 5,-42 7 10,-5 1-5,0 1-1,0-1 1,0 1-1,0-1 1,0 1-1,0 0 1,0 1-1,0-1 1,0 1-1,0 0 1,-1 0-1,3 0-4,-6-1 0,0 1 0,1-1 1,-1 0-1,0 1 0,1-1 0,-1 0 0,0 1 0,1-1 0,-1 0 1,0 1-1,0-1 0,0 0 0,1 1 0,-1-1 0,0 1 1,0-1-1,0 0 0,0 1 0,0-1 0,0 1 0,0-1 0,0 1 1,0-1-1,0 0 0,0 1 0,0-1 0,0 1 0,0-1 1,0 1-1,0-1 0,-1 0 0,1 1 0,0-1 0,0 1 0,0-1 1,-1 0-1,1 1 0,0-1 0,-14 17 7,12-15-4,-23 24-3,-1-1 0,-2-1 0,0-2 0,-1 0 0,-28 13 0,-35 15 27,-3-4-1,-1-5 1,-2-4 0,-2-4-1,-94 18-26,161-44 107,-20 1-107,51-8 1,0 0-1,-1 1 0,1-1 1,0 0-1,0-1 1,0 1-1,0 0 1,0-1-1,0 1 0,0-1 1,0 1-1,0-1 1,-1 0-1,3 1 0,0-1 0,-1 1 0,1 0 0,0 0 0,0-1 0,-1 1 0,1 0 0,0-1 0,0 1 0,0 0 0,0 0 0,-1-1 0,1 1-1,0 0 1,0-1 0,0 1 0,0-1 0,0 1 0,0 0 0,0-1 0,0 1 0,0 0 0,0-1 0,0 1 0,0 0 0,0-1 0,0 1 0,0 0 0,1-2 0,-1 1 0,1-1 0,0 1 0,0-1 0,-1 1 0,1 0 0,0-1 0,0 1 0,1 0 0,0-1 0,30-27-25,1 2 0,31-19 25,-34 24-35,25-14 36,1 2 0,2 3 0,0 2 0,3 3 0,51-16-1,-95 36-6,-1 1 0,1 0 0,1 1 0,-1 1-1,1 1 1,7 0 6,-24 2 5,1 0 0,0 0 0,0 0-1,0 0 1,0 0 0,-1 1 0,1-1 0,0 1-1,0-1 1,0 1 0,-1 0 0,1 0 0,1 0-5,-3 0 1,1-1 0,-1 1-1,1 0 1,-1-1 0,1 1 0,-1 0 0,0 0 0,1-1 0,-1 1 0,0 0-1,0 0 1,0-1 0,1 1 0,-1 0 0,0 0 0,0 0 0,0-1 0,0 1-1,0 0 1,0 0 0,-1-1 0,1 1 0,0 0 0,0 0 0,0 0 0,-1-1-1,1 1 1,0 0 0,-1-1 0,1 1 0,-1 0 0,0 0-1,-2 5 3,-1 0 1,-1 0-1,1 0 0,-1-1 1,0 0-1,0 1 0,0-2 1,-2 1-4,-13 11-2,-16 8 2,23-16 1,-40 25-1,0-4 0,-39 16 0,-116 39 44,89-38 3,-196 95-133,154-67 140,142-65-44,-39 16 59,51-22-55,0-1-1,-1 0 1,1-1-1,0 1 1,-1-2-1,-5 1-13,13-1 0,-1 0-1,0 1 1,1-1 0,-1 0-1,0-1 1,1 1 0,-1 0-1,0 0 1,1 0 0,-1 0 0,1 0-1,-1-1 1,0 1 0,1 0-1,-1-1 1,1 1 0,-1 0-1,1-1 1,-1 1 0,1 0-1,-1-1 1,1 1 0,-1-1-1,1 1 1,0-1 0,-1 0 0,1 0-4,-1 0 0,1 0 1,0 0-1,0 0 0,0 0 0,0 0 1,0 0-1,0 0 0,0 0 1,0 0-1,1 0 0,-1 0 0,0 0 1,0 0-1,1-1 4,1-2-10,0 0 0,0 1 0,0-1 0,0 0 0,0 1 0,1 0 0,0 0 0,0-1-1,1 0 11,34-26-32,10-3 74,2 2-1,53-25-41,-63 38-12,0 1-1,2 3 0,-1 1 0,17-2 13,-49 13-7,1 0-1,0 0 1,0 1-1,0 0 0,0 1 1,0 1-1,3 0 8,-12-2 2,0 1-1,-1 0 0,1 0 1,-1 1-1,1-1 1,-1 0-1,1 0 0,-1 0 1,1 0-1,-1 0 1,1 1-1,-1-1 1,1 0-1,-1 0 0,1 1 1,-1-1-1,1 0 1,-1 1-1,0-1 0,1 0 1,-1 1-1,0-1 1,1 1-1,-1-1 0,0 0 1,1 1-1,-1-1 1,0 1-1,0-1 1,1 1-1,-1-1 0,0 1 1,0-1-1,0 1 1,0-1-1,0 1 0,0 0 1,0-1-1,0 1 1,0-1-1,0 1 1,0-1-1,0 1 0,0-1 1,0 1-1,-1-1 1,1 1-1,0-1 0,0 1 1,-1-1-1,1 1-1,-3 3 5,0 0 0,0 1 0,0-2 0,0 1 0,-2 2-5,1-3 4,-25 27 36,-2-2 0,-1-1-1,-2-1 1,-12 6-40,-35 17 44,-34 14-44,39-26 27,-2-4-1,0-3 1,-2-4 0,-23 2-27,101-28-1,-63 14-34,57-13 43,0 0 0,0-1 0,0 0 0,1 0 1,-1-1-1,0 0 0,-2-1-8,9 2 2,0 0 0,-1 0 0,1-1 0,-1 1-1,1-1 1,0 1 0,-1-1 0,1 0 0,0 1 0,0-1 0,0 0 0,-1 0-1,1 0 1,0 0 0,0 0 0,0 0 0,0 0-2,1 0 1,-1 0 1,1 0-1,0 0 0,-1 0 1,1 0-1,0 0 0,-1 0 1,1 0-1,0 0 0,0 0 0,0 0 1,0-1-1,0 1 0,0 0 1,1 0-1,-1 0 0,0 0 1,0 0-2,2-3-1,0 0 1,0 0 0,0 0 0,0 1 0,0-1-1,1 1 1,0-1 0,-1 1 0,1 0-1,2-2 1,13-9-23,0 0-1,1 1 1,1 0 0,0 2-1,0 0 1,1 2-1,1 0 1,-1 1-1,1 1 1,20-3 23,-35 9 10,1-1 1,0 2-1,0-1 1,0 1-1,0 0 1,0 0-1,0 1 1,1 1-11,-7-2 6,0 0 0,-1 1 0,1 0 0,0-1 0,-1 1 0,1 0 0,0 0 0,-1 0 0,1 0 0,-1 0 0,1 0 0,-1 0 0,0 0 0,1 1 0,-1-1 0,1 1-6,-1 0 2,-1 0-1,1-1 0,-1 1 1,1 0-1,-1 0 1,1-1-1,-1 1 0,0 0 1,0 0-1,0 0 0,0-1 1,0 1-1,0 0 0,0 0 1,-1 0-1,1-1 1,-1 1-1,1 0 0,-1 0 1,0 0-2,-1 3-4,-1 0 0,0 0-1,0 0 1,-1 0 0,1 0 0,-1 0 0,0-1 0,0 0 0,0 0 0,-1 0 0,0 0-1,-2 1 5,-14 9 80,0-2 0,-11 4-80,29-14 7,-79 39 89,-53 16-96,98-43 17,-1-2 0,0-2 0,0-1 0,-1-2 0,-3-2-17,35-4-1,-2 0-1,0 0 1,-1 0-1,1-1 0,-1 0 0,1-1 0,0 0 0,0-1 0,-4 0 2,13 2-3,0 0 0,-1 0-1,1 0 1,0 0-1,0 0 1,-1-1 0,1 1-1,0 0 1,0 0-1,0 0 1,-1 0-1,1 0 1,0 0 0,0 0-1,0-1 1,-1 1-1,1 0 1,0 0 0,0 0-1,0 0 1,0-1-1,0 1 1,-1 0 0,1 0-1,0 0 1,0-1-1,0 1 1,0 0-1,0 0 1,0 0 0,0-1-1,0 1 1,0 0-1,0 0 1,0-1 0,0 1-1,0 0 1,0 0-1,0-1 1,0 1 3,9-6-127,-8 6 122,-1-1 1,1 1-1,0 0 0,0-1 1,0 1-1,0 0 1,0 0-1,0-1 1,0 1-1,0 0 1,0 0-1,0 0 1,0 1-1,0-1 1,0 0-1,0 0 1,0 0-1,0 1 1,0-1-1,0 0 0,0 1 1,0-1-1,0 1 5,-2 0 1,0 1-1,0-1 0,0 0 1,0 0-1,0 1 0,0-1 1,0 0-1,0 0 0,0 0 0,-1 0 1,1 0-1,0-1 0,-1 1 1,0 0-1,-1 1 6,-58 37 77,-1-3-1,-45 17-82,99-49-3,0 1 1,1-1-1,0 1 0,0 1 0,-6 4 3,10-7-16,1-1-1,-1 1 1,0 0 0,1 0 0,0 1 0,0-1 0,0 0 0,0 1 0,0-1 0,0 1 0,1 0 0,0-1-1,-1 4 17,2-5-3,0-1 0,0 1 0,0-1 0,0 0 0,0 1 0,0-1-1,0 0 1,1 1 0,-1-1 0,0 0 0,1 1 0,-1-1-1,1 0 1,0 1 0,-1-1 0,1 0 0,0 0 0,0 0 0,-1 0-1,1 0 1,0 0 0,0 0 0,1 0 3,2 2 41,0 0 0,0 0-1,1 0 1,0-1 0,1 1-41,-2-1 55,-4-2-58,1 1 1,-1-1-1,1 0 0,-1 0 0,1 0 0,-1 0 1,1 0-1,-1 0 0,1 0 0,-1 0 1,1 0-1,-1 0 0,1 0 0,-1-1 0,1 1 1,-1 0-1,1 0 0,-1 0 0,1-1 1,-1 1-1,1 0 0,-1 0 0,0-1 1,1 1-1,-1-1 0,1 1 0,-1 0 0,0-1 1,1 1-1,-1-1 0,0 1 0,0 0 1,1-1-1,-1 1 0,0-1 0,0 1 0,0-1 1,0 1-1,1-1 3,-1 0 6,0 0 0,0 1 0,1-1 0,-1 0 0,0 1 0,0-1 0,0 0 0,0 0 1,0 1-1,0-1 0,0 0 0,0 0 0,0 1 0,0-1 0,-1 0 0,1 1 0,0-1 0,0 0 0,-1 1 0,1-1 0,0 0 0,-1 1 1,1-1-1,-1 0 0,1 1 0,-1-1 0,1 1 0,-1-1 0,1 1 0,-1-1 0,0 1-6,-1-1 4,-1 0 0,1 0 0,-1 0 0,0 1 0,1-1 0,-1 1 0,0 0 0,0 0 0,1 0 0,-1 0 0,0 0 0,-2 1-4,-2 0-24,1 1 0,0-1 0,-1 1 0,-4 3 24,-6 4-10,1 0-1,0 1 0,1 1 1,0 1-1,-9 10 11,20-19-6,2-1-13,-9 5-58,10-7 120,1 0 5,0 0 27,0 0-49,0 0-79,0 0-27,0 0 48,-1-18 48,0 16-15,0 0 0,0 0-1,0 0 1,-1 0 0,1 0 0,-1 1-1,1-1 1,-1 1 0,0-1 0,1 1-1,-1-1 1,0 1 0,0 0 0,0 0 0,0 0-1,0 0 1,0 0 0,0 0 0,-1 1-1,1-1 1,0 1 0,0 0 0,0-1-1,-1 1 1,1 0 0,0 0 0,0 0-1,-1 1 1,1-1 0,0 0 0,0 1-1,-1 0 1,1-1 0,0 1 0,0 0-1,-22 17 58,23-17-67,0 0 0,-1 0 0,1 0 1,0 1-1,0-1 0,1 0 1,-1 1-1,0-1 0,0 1 0,1-1 1,-1 1-1,1-1 0,-1 1 0,1-1 1,-1 1-1,1 0 0,0 0 9,0-2-4,0 1-1,1-1 1,-1 1-1,0-1 0,1 0 1,-1 1-1,1-1 1,-1 0-1,0 1 1,1-1-1,-1 0 1,1 1-1,-1-1 1,1 0-1,-1 0 1,1 0-1,-1 0 1,1 1-1,-1-1 0,1 0 1,-1 0-1,1 0 1,-1 0-1,1 0 1,-1 0-1,1 0 1,-1 0-1,1 0 5,21-1 95,-17 1-84,4 0 108,-13-2-18,-11 1-97,13 1-30,1 0 24,0-1 1,0 1-1,0 0 1,0 0-1,0 0 1,0 0-1,0 1 0,0-1 1,0 0-1,0 0 1,0 1-1,0-1 1,0 0-1,0 1 0,1-1 1,-1 1-1,0-1 1,0 1-1,0-1 1,1 1-1,-2 0 2,2 0 37,0-1-53,0 0-21,0 0-22,-7-2 107,-1 1 0,1 1 0,-1-1 0,-4 1-48,2 2-353,11 4 322,9 1 37,-4-4 11,0 0 0,0-1 1,1 0-1,-1-1 1,1 0-1,-1 0 0,6 1-17,-3-1 4,1 0 0,-1 1 0,6 2-4,-14-4 8,34 12 81,0-2 1,12 1-90,-34-9 101,3 1-44,1 0 0,-1 0 0,0 2 0,0 0 1,0 1-1,-1 0 0,4 4-57,-5-2 64,4 4-45,0-2-1,1 0 1,0-1 0,11 3-19,2-2 183,-20-7-167,-1 0 0,1 1 0,-1 0-1,0 1 1,0 0 0,-1 1 0,0 0-1,0 1 1,1 1-16,-10-7-3,14 12 39,0-1-1,13 8-35,-22-16 21,0-1 0,1 0 0,-1 0 0,1 0 0,-1-1-1,1 0 1,0-1 0,-1 1 0,5-1-21,6 2 59,1 1-1,-1 1 0,0 0 1,0 2-1,-1 0 1,3 2-59,5 1 40,0 0 1,10 2-41,143 37 176,-156-42-91,1 1-1,15 8-84,-20-7 53,1-1-1,0-2 0,1 0 1,4 1-53,-9-5 78,0 2 1,0-1-1,-1 2 1,0 0-1,1 0 1,-2 1-1,11 7-78,-15-9 18,0 1 0,0-2 0,1 1 0,0-1 1,6 2-19,8 2 85,-18-4-62,0 0 0,0 0 0,0 0 0,0 1-1,0 0 1,-1 0 0,0 0 0,1 2-23,7 6 62,44 36 365,-22-7-192,-32-39-228,0 0 0,0 0 0,-1 1 0,1-1 0,0 1 0,-1 0 1,1 0-1,-1 1-7,0-2 10,0 0 1,0 0 0,0 0 0,0 0 0,0 0-1,0-1 1,0 1 0,1 0 0,-1 0-1,1-1 1,-1 1 0,1-1 0,0 1-1,0-1 1,-1 0 0,1 0 0,1 1-11,2-1 87,-5-3 106,-12-8 326,-6-6-92,13 9-426,-2-2-1,0 0 1,0 0-1,0 1 1,-1 0 0,-1 1-1,1 0 1,-1 0 0,-9-5-1,-3 2 35,0 1 1,0 2-1,-23-6-35,6 3-45,1-2 0,-5-3 45,30 10-38,0 1 0,-1 1 1,-6-1 37,1 0 97,11 2-72,1 0 1,-1-1 0,1 0 0,-5-2-26,-20-9-103,15 9 90,7 2 44,0 0 0,0 0 0,-6-5-31,14 8-5,1 0 0,0 0 0,-1 0 0,1-1 1,0 1-1,-1 0 0,1-1 0,0 1 0,0 0 1,-1-1-1,1 1 0,0 0 0,0-1 0,0 1 1,0-1-1,-1 1 0,1 0 0,0-1 0,0 1 1,0-1-1,0 1 0,0 0 0,0-1 0,0 1 1,0-1-1,0 1 0,0 0 0,0-1 0,0 1 1,1-1-1,-1 1 0,0 0 0,0-1 0,0 1 1,0-1-1,1 1 0,-1 0 0,0-1 0,0 1 1,1 0-1,-1-1 5,14-14-156,-12 13 146,45-41 8,2 2 1,53-33 1,113-59 82,-97 61-49,-18 10-24,380-219 30,-73 81-59,-131 66-99,-254 124 120,-12 5 11,0 1-1,0-2 1,-1 0-1,1 0 1,2-3-12,-6 2 26,-9 3-16,-18 4-3,-28 6-46,0 2 1,-23 8 38,-4 0-195,-128 25-95,-369 79 660,349-57-280,-75 39-90,73-24 32,22-8-64,194-68 46,21-9 12,-3 2-18,54-33-74,2 3-1,23-8 67,138-51-16,-10 4-5,149-66-395,6 15 416,-241 96-22,5-2 353,134-29-331,-237 72-32,-31 4 31,-1 0-1,1 0 1,0 1 0,0-1-1,0 0 1,0 0 0,0 0-1,0 0 1,0 0 0,0 0-1,0 0 1,0 1 0,0-1-1,-1 0 1,1 0 0,0 0-1,0 0 1,0 0 0,0 1-1,0-1 1,0 0 0,0 0-1,0 0 1,0 0 0,0 0-1,0 1 1,0-1 0,0 0-1,1 0 1,-1 0 0,0 0-1,0 0 1,0 0 0,0 1-1,0-1 1,0 0 0,0 0-1,0 0 1,0 0 0,0 0-1,0 0 1,1 0 0,-1 1-1,0-1 1,0 0 0,0 0-1,0 0 1,0 0 0,0 0-1,1 0 1,-1 0 0,0 0 1,-19 10-49,-1-1 0,-2 1 49,-21 8 28,0 2 23,-287 121 42,-60-8-32,-91 34 1,-156 92-201,632-256 135,-20 7-76,0 2-1,-20 13 81,30-13-37,15-12 36,0 0 0,0 0 0,0 0 1,0 0-1,0 0 0,0 1 0,0-1 0,-1 0 1,1 0-1,0 0 0,0 0 0,0 0 1,0 0-1,0 0 0,0 0 0,0 1 1,0-1-1,0 0 0,0 0 0,0 0 1,0 0-1,0 0 0,0 0 0,0 0 0,0 1 1,0-1-1,0 0 0,0 0 0,0 0 1,0 0-1,0 0 0,0 0 0,0 1 1,0-1-1,0 0 0,0 0 0,0 0 1,0 0-1,0 0 0,1 0 0,-1 0 1,11 1-64,14-6 59,-1-2 0,0 0 1,0-1-1,-1-1 1,18-11 4,-8 6 23,297-126 230,94-42-101,-407 175-152,552-259 37,-216 84-37,-171 86 0,-108 59 1,5-3-279,63-43 278,-137 79-14,1 1 0,-1-1 0,0-1 0,0 1 1,2-3 13,-7 7-1,0 0 0,0 0 0,0 0 0,1-1 1,-1 1-1,0 0 0,0 0 0,0-1 0,0 1 0,0 0 1,0 0-1,1 0 0,-1-1 0,0 1 0,0 0 1,0-1-1,0 1 0,0 0 0,0 0 0,0-1 1,0 1-1,0 0 0,0 0 0,0-1 0,0 1 0,0 0 1,-1-1 0,-7 0-26,-4 4 9,-1 0 0,1 1 0,0 0 1,1 1-1,-1 0 0,0 1 17,-32 14-11,-208 72-8,45-18-53,-643 285 40,321-107 102,67-29-140,416-203 118,34-16-24,12-4-23,1 0-1,-1-1 0,0 1 0,0 0 0,0 0 0,0 0 0,0 0 1,0 0-1,0 0 0,0 0 0,0 0 0,0 0 0,0 0 1,0 0-1,0 0 0,0 0 0,0 0 0,0 0 0,0 0 1,0 0-1,0 0 0,0 0 0,0 0 0,0-1 0,0 1 0,0 0 1,0 0-1,0 0 0,0 0 0,0 0 0,0 0 0,0 0 1,0 0-1,0 0 0,0 0 0,0 0 0,0 0 0,0 0 1,-1 0-1,1 0 0,0 0 0,0 0 0,0 0 0,0 0 0,0 0 1,0 0-1,0 0 0,0 0 0,0 0 0,0 0 0,0 0 1,0 0-1,0 0 0,0 0 0,0 0 0,0 0 0,0 0 1,0 0-1,0 0 0,-1 0 0,1 0 0,0 0 0,0 0 0,0 0 1,19-14 7,29-15 0,1 3 0,36-12-8,116-41 10,-164 65-10,299-120-85,-49 18-11,-70 33 64,360-143 235,372-127-111,-685 260-163,-193 68 60,32-13-74,90-18 85,-181 53-12,-1 1-1,1 0 1,8 0 12,-18 2-1,-1 0 1,1 0-1,-1 0 1,0 0-1,1 0 1,-1 0-1,1 1 1,-1-1-1,0 1 1,2 0 0,-3-1 0,0 0 0,0 0 0,0 0 0,1 0 0,-1 0 0,0 1 0,0-1 0,0 0 0,0 0 0,0 0 0,0 0 0,1 1 0,-1-1-1,0 0 1,0 0 0,0 0 0,0 1 0,0-1 0,0 0 0,0 0 0,0 0 0,0 0 0,0 1 0,0-1 0,0 0 0,0 0 0,0 0 0,0 1 0,0-1 0,0 0 0,0 0 0,0 0 0,-1 1 0,1-1 0,0 0 0,0 0 0,0 0 0,0 0 0,0 1 0,-3 2 0,0 0 0,0 0 0,-1 0 0,1-1 0,0 1 0,-4 1 0,-54 33 0,-18 6 0,29-17 0,-102 56 0,131-70 2,-580 311-126,478-254 120,-407 244 2,363-204 13,36-23 48,41-28 26,61-40-39,26-16-30,6-5-4,39-25 10,84-39-16,-40 22 4,72-42 59,158-72 29,-33 17-169,130-83 172,-136 73-89,142-73-34,-401 216 45,-9 4-17,-1 1 0,0 0-1,1 0 1,-1 1 0,1 0 0,0 0 0,2 1-6,-11 2-1,0 0 1,0 0-1,0 0 1,0 0-1,0 0 1,0 1-1,0-1 0,0 0 1,0 0-1,0 0 1,-1 0-1,1 0 1,0 1-1,0-1 1,0 0-1,0 0 1,0 0-1,0 0 1,0 0-1,0 1 1,0-1-1,0 0 1,0 0-1,0 0 1,0 0-1,1 0 1,-1 0-1,0 1 1,0-1-1,0 0 1,0 0-1,0 0 1,0 0-1,0 0 1,0 0-1,0 1 1,0-1-1,1 0 1,-1 0-1,0 0 0,0 0 1,0 0-1,0 0 1,0 0-1,0 0 1,1 0-1,-1 0 1,0 0-1,0 0 1,0 0-1,0 0 1,0 0-1,1 0 1,-1 0-1,0 0 1,0 0-1,0 0 1,0 0-1,0 0 1,1 0-1,-1 0 1,0 0 0,-4 4-26,0-1 0,0 0 1,0 0-1,-1 0 1,-2 1 25,-177 101-139,-105 39 139,-224 72 37,484-204-37,-176 71 0,123-55 0,-46 9 0,112-32 0,1-2 0,-1 0 0,0 0 0,0-2 0,0 0 0,-1-1 0,1 0 0,-5-2 0,18 2-3,0-1-1,-1 0 0,1 0 1,-1 0-1,1 0 0,0 0 1,0-1-1,0 1 0,0-1 1,0 0-1,0 0 1,0 0-1,1-1 0,-1 1 1,0-1 3,2 1-4,-1 0 1,1 1-1,0-1 1,0 0 0,0 0-1,1 0 1,-1 0-1,0-1 1,1 1-1,0 0 1,-1 0 0,1 0-1,0 0 1,0-1-1,0 1 1,0 0-1,0 0 1,1 0 0,-1 0-1,1 0 1,-1-1-1,1 1 1,0-1 3,7-13-20,-1 2-1,2-1 1,0 1 0,0 0-1,9-9 21,-4 4-10,16-18 20,1 1 0,16-14-10,74-61 56,-85 79-52,94-84-89,109-73 85,53 0-213,-269 175 132,-11 5-7,-12 9 87,0 0-1,-1 0 0,1 0 1,0 0-1,0 0 0,0 0 1,0 0-1,0 0 0,0 0 1,0 0-1,0 0 0,0 0 1,0 0-1,0 0 1,0 0-1,0 0 0,0 0 1,0 0-1,0 0 0,0 0 1,0 0-1,0 0 0,0 0 1,0 0-1,0 0 0,-1 0 1,1 0-1,0 0 0,0 0 1,0 0-1,0 0 0,0 0 1,0 0-1,0 0 0,0 0 1,0 0-1,0 0 0,0 0 1,0 0-1,0-1 0,0 1 1,0 0-1,0 0 0,0 0 2,-25 12-121,-16 12 33,-220 118-198,37-31 271,-526 243 52,710-336 27,-1-3 0,-34 8-64,70-22 14,-1 0-1,1 0 1,-1 0 0,1-1 0,-6 1-14,10-1-1,1 0 1,-1 0-1,1 0 1,-1 0-1,1 0 1,-1 0-1,1-1 1,-1 1-1,1 0 1,-1 0-1,1 0 1,0 0-1,-1-1 1,1 1-1,-1 0 1,1 0-1,0-1 1,-1 1-1,1 0 1,0-1-1,-1 1 1,1 0-1,0-1 1,-1 1-1,1 0 1,0-1-1,0 1 1,0-1-1,-1 1 1,1 0-1,0-1 1,0 1-1,0-1 1,0 1-1,0-1 1,0 1-1,0-1 1,0 1-1,0-1 1,0 1-1,0 0 1,0-1 0,1-3-8,0 1 1,0-1 0,1 1 0,-1-1-1,1 1 1,0 0 0,0 0 0,0 0-1,0 0 1,0 0 0,1-1 7,35-33-27,-31 30 27,39-32-8,2 1 1,1 3-1,17-8 8,12-8-14,367-221 19,32 35-16,-433 217 11,5-3-85,40-13 85,-81 34-9,-1 0-1,0 0 1,0 1 0,1-1 9,4 4-2,-12-2 3,0 0-1,0 0 1,0 1-1,0-1 0,1 0 1,-1 0-1,0 0 1,0 0-1,0 1 0,0-1 1,0 0-1,0 0 1,0 0-1,0 0 1,0 1-1,0-1 0,0 0 1,0 0-1,0 0 1,0 1-1,0-1 0,0 0 1,0 0-1,0 0 1,0 0-1,0 1 0,0-1 1,0 0-1,0 0 1,0 0-1,0 1 1,-1-1-1,1 0 0,-1 2 6,-1 0 0,1 0 0,-1 0-1,0 0 1,0 0 0,0-1 0,-2 2-6,-53 37 49,-18 7-49,25-16 15,-101 60 4,-4-6-1,-154 60-18,289-137-7,-16 7 24,-1-1 0,-35 7-17,70-21 4,0 1 0,0-1 0,-1 0 0,1 0 0,0 0 0,0 0 0,-1 0 0,0 0-4,3 0 0,0 0 0,0 0 1,-1 0-1,1 0 0,0 0 0,0 0 0,0 0 1,0 0-1,-1 0 0,1 0 0,0-1 0,0 1 0,0 0 1,0 0-1,0 0 0,-1 0 0,1 0 0,0 0 1,0 0-1,0-1 0,0 1 0,0 0 0,0 0 1,0 0-1,-1 0 0,1 0 0,0-1 0,0 1 1,0 0-1,0 0 0,0 0 0,0 0 0,0-1 1,0 1-1,0 0 0,0 0 0,0 0 0,0 0 1,0-1-1,0 1 0,0 0 0,0 0 0,0 0 0,0 0 1,0-1-1,0 1 0,0 0 0,0 0 0,1 0 1,-1 0-1,0-1 0,0 1 0,0 0 0,0 0 1,0 0-1,4-6 4,1 1-1,-1 0 1,1 0 0,0 0 0,0 0 0,2 0-4,9-9-13,29-26-20,0 1-1,3 3 0,27-15 34,34-12 8,2 4 0,4 6 0,1 4 0,15 1-8,-114 42-11,0 1 1,0 1-1,0 0 0,15-1 11,-31 5 0,-1-1 0,1 1 0,-1 0 0,1 0 0,0 0 0,-1 0 0,1 0 0,0 0 0,-1 0 0,1 0 0,0 0 0,-1 0 0,1 0 0,0 0 0,-1 1 0,1-1 0,-1 0 0,1 0 0,0 1 0,-1-1 0,1 0 0,-1 1 0,1-1 0,0 1 0,-2 0 0,1 0 0,-1 0 0,1-1 0,-1 1 0,1 0 0,-1 0 0,0-1 0,0 1 0,1 0 0,-1-1 0,0 1 0,0 0 0,1-1 0,-1 1 0,0-1 0,0 0 0,0 1 0,-75 41-110,-29 10 110,4-2 52,16-7 8,-177 89-62,168-87 11,-14 6 116,-96 31-125,201-81 4,-22 6 34,25-7-36,-1 0-1,1 1 1,-1-1-1,0 0 0,1 0 1,-1 0-1,1 0 1,-1 0-1,0 0 1,1 0-1,-1 0 0,1 0 1,-1 0-1,0 0 1,1-1-1,-1 1 1,1 0-1,-1 0 0,0 0 1,1-1-1,-1 1 1,1 0-1,-1-1 0,1 1 1,-1-1-1,1 1 1,-1 0-1,1-1 1,0 1-1,-1-1-1,1 0 0,0 0 1,0 0-1,0 1 1,0-1-1,1 0 1,-1 0-1,0 0 1,0 1-1,1-1 1,-1 0-1,0 0 1,1 1-1,-1-1 1,1 0-1,-1 1 1,1-1-1,-1 0 1,1 1-1,0-1 1,-1 1-1,1-1 1,0 1-1,16-15 12,0 1-1,19-12-11,-4 4-13,32-21-75,2 2-1,47-20 89,150-61 3,-159 76 22,111-56 3,56-24 72,-201 97-116,-44 23-42,-26 6 56,1 0 0,0 0 0,0 0 0,-1 0 1,1 0-1,0 0 0,0 0 0,0 0 0,-1 0 0,1 1 1,0-1-1,-1 0 0,1 1 0,0-1 0,-1 0 1,1 1-1,0 0 2,0-1 0,-1 0 0,0 1 0,0-1 0,1 1 0,-1-1-1,0 0 1,0 1 0,0-1 0,0 1 0,0-1 0,1 1 0,-1-1 0,0 1 0,0-1 0,0 1 0,0-1 0,0 1 0,0-1 0,-1 1 0,1-1 0,0 0 0,0 1 0,0-1 0,0 1 0,0-1 0,-2 3 4,1-1 1,0 0-1,0 0 1,-1 1-1,1-1 1,-1 0-1,-1 1-4,-5 5-3,-1 1 0,0-2 0,0 1 0,0-1 0,-9 4 3,-54 27-1,36-20 1,-211 100-4,46-23 67,195-92-59,-29 15 35,-32 10-39,37-20 32,20-9 0,8-4-6,3 4-24,-1 0 1,1-1-1,0 1 1,0 0-1,0-1 1,0 1-1,1 0 1,-1 0-1,0 0 0,0 0 1,1 0-3,41-27 14,1 1-1,2 3 1,14-5-14,-9 4 7,159-91-48,-8 3-14,-87 59 45,48-27-17,-171 87 25,0-1 1,1 1 0,0 1-1,-2 1 2,-16 15 11,-8 2-7,-1-1 0,-1-1 1,-20 8-5,-116 52-29,154-75 34,-41 19 81,-2-2-1,-56 14-85,107-36-12,-1-1 0,0 0 0,0 0 0,-6-1 12,15-1-1,1 0-1,0 0 1,0 0-1,-1 1 1,1-1-1,0 0 1,-1 0 0,1 0-1,0 0 1,0 0-1,-1 0 1,1 0-1,0 0 1,-1 0 0,1 0-1,0 0 1,0-1-1,-1 1 1,1 0-1,0 0 1,-1 0 0,1 0-1,0 0 1,0 0-1,-1-1 1,1 1-1,0 0 1,0 0 0,0 0-1,-1-1 1,1 1-1,0 0 1,0 0-1,0-1 1,0 1 0,-1 0-1,1 0 1,0-1-1,0 1 1,0 0 0,0 0-1,0-1 1,0 1-1,0 0 1,0-1-1,0 1 1,0 0 0,0-1-1,0 1 1,0 0-1,0 0 1,0-1-1,0 1 1,0 0 0,0-1-1,0 1 1,1 0-1,-1 0 1,0-1-1,0 1 1,0 0 0,0 0-1,1 0 1,-1-1-1,0 1 2,16-18 28,-14 17-16,35-30 7,1 1 0,2 2 0,16-7-19,2-3 1,25-14-43,2 3-1,62-23 43,-120 59-25,-7 3 14,1 1 0,0 1-1,9-2 12,-27 10-32,-5 3-5,-30 29 44,-1-1-1,-1-1 1,-2-3 0,-13 8-7,-42 23 28,-3-5 0,-2-4 0,-2-5 0,-44 13-28,115-49 37,18-8-22,14-6 0,14-8-20,-18 13 1,202-126-58,-110 71 103,-3 5-100,1 3 1,3 4-1,95-29 59,-161 64-48,-28 9 47,0 0 0,0 0 0,0 0-1,0 0 1,0 1 0,0-1 0,0 0 0,0 0 0,0 0-1,0 0 1,0 0 0,0 0 0,0 1 0,0-1 0,0 0 0,0 0-1,0 0 1,0 0 0,0 0 0,0 0 0,0 0 0,0 0 0,0 1-1,0-1 1,0 0 0,1 0 0,-1 0 0,0 0 0,0 0-1,0 0 1,0 0 0,0 0 0,0 0 0,0 0 0,0 1 0,0-1-1,1 0 1,-1 0 0,0 0 0,0 0 0,0 0 0,0 0 0,0 0-1,0 0 1,0 0 0,1 0 0,-1 0 0,0 0 0,0 0-1,0 0 1,0 0 1,-9 8-20,0 0-1,-1-1 1,0 0 20,-18 14 8,6-2 12,-12 9 40,-33 21-60,-57 26 56,-90 37-56,-138 47 51,326-148-20,13-4-1,0-2 0,0 1 0,0-2 0,-1 0 0,1 0 0,-1-1 1,0-1-1,-6 0-30,19-2 0,0 0 0,0 0 0,0 0 0,0 0 0,0 0 0,0 0 0,0-1 0,0 1 0,0 0 0,0-1 0,0 1 1,0-1-1,0 1 0,0-1 0,1 1 0,-2-1 0,2 0-2,0 1 0,-1 0 0,1-1 0,0 1 1,0-1-1,0 1 0,-1-1 0,1 1 0,0-1 0,0 1 0,0-1 0,0 1 1,0-1-1,0 1 0,0-1 0,0 1 0,0-1 0,0 1 0,0-1 0,0 1 1,0-1-1,0 1 0,1-1 0,-1 1 0,0-1 0,0 1 0,1-1 0,-1 1 1,0 0-1,0-1 0,1 1 0,-1-1 2,5-4-13,0 0 1,0 1-1,0-1 0,0 1 0,1 0 1,0 1-1,0-1 0,0 1 0,3-1 13,4-3-8,62-33-26,47-15 34,-80 38 0,0 3 1,1 1 0,40-5-1,-69 15-17,0 1 0,0 1 0,1 0 0,-1 1 0,11 1 17,-24-1-3,1 0 0,-1 0 0,0 0 0,0 0 0,1 1 0,-1-1 0,0 0 0,1 1 0,-1-1 0,0 1 0,0 0 0,0-1-1,1 1 1,-1 0 0,0 0 0,0-1 0,0 1 0,0 0 0,0 0 0,0 1 3,-1-1-3,1 0 0,-1 0 0,0 0 0,0 0-1,0 0 1,0 0 0,0 0 0,0 0 0,0 0 0,0 0 0,0-1-1,-1 1 1,1 0 0,0 0 0,-1 0 0,1 0 0,0 0-1,-1 0 1,1-1 0,-1 1 0,0 1 3,-5 5-8,0 0 0,0 0 0,-1-1 1,0 1-1,-2 0 8,6-5 6,-71 59 119,-2-3 1,-22 9-126,-72 28-94,-109 42 94,80-42-29,185-88 33,-90 45 98,-2-4 0,-9-3-102,108-43 3,1 1 0,-1-1 1,0 0-1,0-1 0,0 1 0,0-2 0,0 1 1,0-1-1,0 0 0,-2 0-3,8 0 0,1 0 0,-1 0 0,1 0 1,0 0-1,-1 0 0,1 0 0,-1-1 0,1 1 0,-1 0 1,1 0-1,0 0 0,-1 0 0,1-1 0,-1 1 0,1 0 1,0-1-1,-1 1 0,1 0 0,0 0 0,0-1 0,-1 1 1,1-1-1,0 1 0,0 0 0,-1-1 0,1 1 0,0 0 1,0-1-1,0 1 0,0-1 0,-1 1 0,1-1 0,0 1 1,0-1-1,0 1 0,0 0 0,0-1 0,0 1 0,0-1 1,0 0-1,1-1-1,0 1 1,0-1 0,0 0 0,0 0 0,0 0 0,0 0-1,0 1 1,1-2 0,10-11-10,1 1 0,0 0 0,0 1 0,13-9 10,65-41-67,-29 21 46,6-8 21,82-55 0,-40 40-42,4 4-1,71-24 43,-167 77-27,0 0 1,0 1-1,1 1 0,8-1 27,-26 5-4,0 1 0,1 0 0,-1-1 0,1 1-1,-1 0 1,1 0 0,-1 0 0,1 1 0,-1-1 0,1 0-1,-1 1 1,1-1 4,-2 0 0,1 0-1,-1 0 1,0 1 0,0-1-1,0 0 1,0 0 0,0 0-1,1 0 1,-1 1-1,0-1 1,0 0 0,0 0-1,0 0 1,0 1-1,0-1 1,0 0 0,0 0-1,0 1 1,1-1-1,-1 0 1,0 0 0,0 0-1,0 1 1,0-1 0,0 0-1,-1 0 1,1 1-1,0-1 1,-5 11 8,-9 6 12,-1-2 0,0 1 0,-1-2 0,-3 2-20,17-14 0,-44 35 11,-1-3 0,-1-1 0,-24 10-11,-161 77 30,169-89-8,7-3-26,-184 90 19,-9-9-15,227-100 9,-257 96 46,224-86-39,55-18-13,-1-1 1,0 1-1,0-1 0,1 0 1,-1 1-1,0-1 1,0 0-1,0 0 0,0 0 1,-1-1-4,3 1 0,0 0 0,0 0 0,0 0 0,0 0 0,0 0 0,-1 0 0,1 0 0,0 0 0,0-1 1,0 1-1,0 0 0,0 0 0,0 0 0,0 0 0,0 0 0,0 0 0,0 0 0,0-1 0,0 1 0,0 0 1,0 0-1,0 0 0,0 0 0,0 0 0,0 0 0,0-1 0,0 1 0,0 0 0,0 0 0,0 0 1,0 0-1,0 0 0,1 0 0,-1 0 0,0-1 0,0 1 0,0 0 0,0 0 0,0 0 0,0 0 0,0 0 0,10-9-16,43-32 8,2 3-1,2 2 0,1 2 0,6 1 9,252-107 6,-210 95-9,-56 23 8,114-44-28,-138 57 0,1 1 0,0 1 0,0 1 0,1 2 0,2 1 23,-25 2-9,0 1 0,0 0 1,-1 1-1,1-1 0,0 1 0,0 0 1,-1 0-1,5 2 9,-8-3-3,0 0 0,0 1 0,0-1-1,0 1 1,-1-1 0,1 1 0,0-1 0,0 1 0,-1 0 0,1-1 0,0 1-1,-1 0 1,1 0 0,0 0 0,-1-1 0,1 1 0,-1 0 0,1 1 3,-1-1-4,0 0 0,0 0 0,0 1 1,0-1-1,0 0 0,0 0 0,0 0 1,0 1-1,-1-1 0,1 0 1,0 0-1,-1 0 0,1 0 0,-1 1 1,1-1-1,-1 0 0,0 0 0,1 0 1,-1 0 3,-5 6-22,0-1 0,0 0 0,0 0 0,-1 0 0,0-1 0,0 0 1,0 0-1,-1 0 0,-3 0 22,-13 10-33,-51 33-23,-134 80-85,0-24 232,-66 18-91,170-77 29,-138 53 70,237-95-98,-26 6 18,30-9-20,1 1 1,-1-1-1,0 0 0,0 0 1,0 0-1,0 0 0,1 0 1,-1 0-1,0 0 0,0-1 0,0 1 1,1-1-1,-1 1 0,0-1 1,1 1-1,1-1-1,0 1 0,0 0 1,-1 0-1,1 0 0,0-1 1,0 1-1,-1 0 0,1 0 1,0-1-1,0 1 1,-1 0-1,1-1 0,0 1 1,0 0-1,0 0 0,0-1 1,0 1-1,0 0 0,-1-1 1,1 1-1,0 0 0,0-1 1,0 1-1,0 0 0,0-1 1,0 1-1,0 0 0,0-1 1,0 1-1,1-1 1,-1 1-1,0 0 0,0 0 1,0-1-1,0 1 0,0 0 1,1-1-1,-1 1 0,0 0 1,0-1-1,0 1 2,5-5-8,-1 0-1,1 0 1,0 0 0,0 0 0,0 1-1,0 0 1,1 0 0,0 0 0,0 1-1,1-1 9,16-10-24,69-48-17,110-66 157,387-172-127,-588 300 11,40-20-1,-19 8-48,1 1 0,0 1 0,1 1 0,12-2 49,-35 11-7,0-1 0,0 1 0,0 0 0,0 0 0,0 0-1,0 0 1,0 0 0,0 0 0,1 0 0,-1 0 0,0 0 0,0 0 0,0 0 0,1 1 7,-2 3-36,-8 4 16,-19 12 45,-1-2-1,-25 13-24,17-11 10,-6 4-15,-205 115-68,131-79 119,-22 3-46,-92 31 115,-62 26-11,270-111-131,12-5-7,0 0 0,0 1 0,1 0 0,-1 1-1,0 1 35,10-6-34,4-2 32,10-3 12,100-37-16,80-44 6,-27 2-27,265-127 17,-288 145 31,-114 47-47,-27 14 21,-8 5 3,-12 6-13,-160 88-169,-16 9 192,17-19 20,-265 134 8,193-91 87,-118 37-123,310-140-4,19-9-109,-14 4 113,75-32 10,0-1 1,17-11-11,-1 0 21,35-19-33,2 5 0,1 2 0,2 4 0,83-21 12,-141 47-21,1 1 0,0 1-1,0 0 1,15 1 21,-35 3-2,-1 0-1,1 0 1,-1 0-1,1 1 1,-1-1 0,1 1-1,-1-1 1,1 1-1,-1 0 1,1 0-1,-1 0 1,0 0 0,0 0-1,0 0 1,1 1-1,-1-1 1,0 1 2,-1-1 0,0 1 0,0-1 0,0 1 0,0-1 0,0 1 0,-1 0-1,1-1 1,-1 1 0,1 0 0,-1-1 0,1 1 0,-1 0 0,0 0 0,0 0 0,0-1 0,0 1 0,0 0 0,0 0 0,0-1 0,-1 1-1,1 0 1,-1 0 0,1 0 0,-3 5 1,0 1-1,0-1 0,-1 0 0,1 0 0,-2 0 0,1 0 1,-1-1-1,0 1 0,0-1 0,-1-1 0,1 1 0,-1-1 1,-2 1-1,-15 12 28,-1-1 0,-25 12-28,-54 25 116,-100 37-116,-11 4 55,-22 17-31,150-75 26,-69 18-50,147-53 0,-16 5-17,23-7 11,0 1 1,0-1 0,-1 0 0,1 0-1,0 0 1,0 0 0,0 0 0,0 0 0,0 0-1,-1 0 1,1 0 0,0-1 0,0 1-1,0 0 1,0-1 0,0 1 5,0-1-1,1 1-1,0 0 1,0-1 0,0 1 0,-1 0-1,1-1 1,0 1 0,0 0-1,0-1 1,0 1 0,0-1-1,0 1 1,0 0 0,0-1 0,0 1-1,0 0 1,0-1 0,0 1-1,0-1 1,0 1 0,0 0 0,0-1-1,0 1 1,0 0 0,0-1-1,1 1 1,-1 0 0,0-1 0,0 1-1,0 0 1,1-1 0,-1 1-1,0 0 2,9-12-4,0 0 0,0 1-1,1 1 1,0-1 0,1 2-1,0-1 1,6-2 4,-4 2-2,44-31 7,1 2-1,2 3 1,8-1-5,-5 2-67,-7 3 31,3-2 35,2 2 1,32-11 0,-81 40-28,-12 3 28,0 0 0,0 0-1,0 0 1,1 0 0,-1 0 0,0 0 0,0 1-1,0-1 1,0 0 0,0 0 0,0 0 0,0 0-1,0 0 1,0 0 0,0 0 0,0 0 0,0 0-1,1 1 1,-1-1 0,0 0 0,0 0 0,0 0-1,0 0 1,0 0 0,0 0 0,0 0 0,0 1-1,0-1 1,0 0 0,0 0 0,0 0 0,0 0-1,0 0 1,0 0 0,-1 0 0,1 1 0,0-1-1,0 0 1,0 0 0,0 0 0,0 0 0,0 0-1,0 0 1,0 0 0,0 0 0,0 0 0,0 1 0,-2 1 0,0 0-1,0 0 1,0 0 0,0 0 0,0 0 0,0 0 0,-2 0 0,-29 18 0,-1-1 0,-10 2 0,-26 14 11,-45 28 3,-164 85-12,181-101 190,-93 30-192,186-75 1,-7 2 5,0 0 0,0 0 1,0-1-1,0-1 0,-5 0-6,17-2-2,-1 1 0,0-1 0,0 0 1,0 0-1,1 0 0,-1 0 0,0 0 0,0 0 0,0 0 0,0-1 0,1 1 1,-1 0-1,0 0 0,0-1 0,1 1 0,-1 0 0,0-1 0,0 1 1,1-1-1,-1 1 0,0-1 0,1 1 0,-1-1 0,1 0 0,-1 1 1,0-1 1,1 0-3,0-1 0,-1 1 0,1 0 0,0 0 0,0 0 0,0 0 0,0 0 0,0-1 0,0 1 0,1 0 0,-1 0 0,0 0 0,1 0 0,-1 0 0,0 0 0,1 0 0,-1-1 3,4-5-2,0 0-1,1 0 0,-1 0 1,1 1-1,2-2 3,5-4 4,0 0 0,0 1 1,1 1-1,1 0 0,0 0 0,10-4-4,27-12-41,17-5 41,-40 19 5,92-38-26,3 6 0,12 2 21,-127 40-13,-6 2 7,0-1 1,0 1 0,0-1 0,0 0 0,-1 1 0,1-1 0,0 0 0,0 0 0,0 0-1,-1 0 1,2-1 5,-3 2 1,0 0 0,0 0 0,0 0 0,0 0 0,0 0 0,0-1 0,0 1-1,0 0 1,0 0 0,0 0 0,0 0 0,0 0 0,0 0 0,0 0 0,0 0 0,0-1-1,0 1 1,0 0 0,0 0 0,0 0 0,0 0 0,-1 0 0,1 0 0,0 0 0,0 0-1,0 0 1,0 0 0,0-1 0,0 1 0,0 0 0,0 0 0,0 0 0,0 0 0,0 0-1,0 0 1,-1 0 0,1 0 0,0 0 0,0 0 0,0 0 0,0 0 0,0 0 0,0 0-1,0 0 1,0 0 0,-1 0 0,1 0 0,0 0 0,0 0 0,0 0 0,0 0 0,0 0-1,0 0 1,0 0 0,0 0 0,0 0 0,-1 0 0,1 0 0,0 0 0,0 0-1,-7 1 8,0 1 0,1-1 0,-1 1 0,0 0 0,1 0 0,-1 1 0,0 0-8,-13 5 2,-86 33 2,3 4-1,1 4 1,-3 8-4,89-47 15,-2 1 5,0-1 0,-1-1 0,-16 6-20,34-15-3,0 1 0,1-1 0,-1 0 0,0 1 0,0-1 0,0 0 0,1 0 0,-1 0 1,0 0-1,0 1 0,0-1 0,0 0 0,1 0 0,-1-1 0,0 1 0,0 0 0,0 0 0,0 0 0,1 0 1,-1-1-1,-1 1 3,2-1-3,0 1 0,0-1 0,0 1 1,0-1-1,-1 1 0,1-1 0,0 0 0,0 1 1,0-1-1,0 1 0,0-1 0,0 1 1,0-1-1,1 1 0,-1-1 0,0 1 1,0-1-1,0 1 0,0-1 0,1 1 0,-1-1 1,0 1-1,0-1 0,1 1 3,2-6-15,1 1 0,0 0 0,0-1 0,0 2 0,3-3 15,12-10 14,2 1-1,0 1 1,1 1-1,0 1 1,3 0-14,16-10 12,-4 2-16,107-62-83,87-34 87,-213 109 15,-1 1 0,2 1-1,-1 0 1,8 0-15,-24 5 2,-1 1 0,1 0 0,0-1 0,-1 1 0,1 0 0,0 0 1,0 0-1,-1 0 0,1 1 0,0-1 0,-1 0 0,1 1 0,0-1 0,-1 1 0,1 0 0,0-1 0,-1 1 0,1 0-2,-2 0 1,1-1-1,-1 0 1,0 1-1,1-1 1,-1 1-1,0-1 1,0 1-1,1-1 1,-1 0-1,0 1 1,0-1-1,0 1 1,0-1-1,0 1 1,1-1-1,-1 1 1,0-1-1,0 1 1,0-1-1,0 1 1,-1-1-1,1 1 1,0-1-1,0 2 1,-1 0 1,1-1-1,-1 1 1,0-1-1,0 1 1,0-1-1,0 1 1,0-1-1,0 0 1,-1 1-2,-14 14-24,-2 0 1,0-2-1,-1 0 1,0-2-1,-11 6 24,22-13 1,-105 57 79,-4-4 0,-17 1-80,91-40 96,-1-2 0,-44 11-96,82-26 2,-1-1 0,0 0 1,0 0-1,-1 0 0,1-1 1,-3 0-3,9 0-3,0 0 0,0 0 1,0-1-1,0 1 0,0 0 1,0 0-1,0 0 0,0-1 0,0 1 1,0 0-1,0-1 0,0 1 1,0-1-1,0 1 0,0-1 1,1 1-1,-1-1 0,0 0 1,0 0-1,0 1 0,1-1 1,-1 0-1,1 0 0,-1 0 1,0 0-1,1 1 0,-1-1 1,1 0-1,0 0 0,-1 0 1,1 0-1,0 0 0,0 0 0,-1 0 1,1 0-1,0 0 0,0-1 1,0 1-1,0 0 0,0 0 1,1 0-1,-1 0 0,0 0 1,0 0-1,1 0 3,0-3-8,1 0 0,-1 0 0,1 0 0,0 1 0,0-1 0,0 0 0,0 1 0,1 0 0,0-1 0,-1 1 0,1 0 0,0 0 0,2 0 8,7-6-6,0 0-1,14-7 7,-18 11 5,68-40-24,3 3 1,1 4-1,2 4 0,7 1 19,-77 28-10,0 2-1,1-1 0,-1 2 1,1 0-1,11-1 11,-24 3 3,1 0-1,0 0 1,-1 0-1,1 0 0,0 0 1,-1 0-1,1 0 1,0 0-1,0 0 1,-1 0-1,1 0 1,0 0-1,-1 1 1,1-1-1,-1 0 1,1 1-1,0-1 1,-1 0-1,1 1 1,-1-1-1,1 0 1,-1 1-1,1-1 1,-1 1-1,1-1 1,-1 1-1,1 0 1,-1 0-3,0 0 4,1 0-1,-2 0 1,1 0 0,0 0 0,0 0 0,0 0-1,0 0 1,-1 0 0,1 0 0,0 0 0,-1 0-1,1-1 1,-1 1 0,1 0 0,-1 0-1,1 0 1,-1 0-4,-5 6 4,0 0 0,0 0 0,-1-1-1,0 0-3,-27 21 13,-2-1 0,-1-3-1,-16 8-12,2-1 21,-285 189 16,324-211-37,12-8 0,-1 0 0,1 0 0,0 0 0,0 0 0,0 0 0,0 0 0,0 0 0,0 0 0,0 0 0,0 0 0,0 0 0,0 0 0,0 0 0,0 0 0,0 0 0,-1 0 0,1 0 0,0 0 0,0 0 0,0 0 0,0 0 0,0 0 0,0 0 0,0 0 0,0 0 0,0 0 0,0 0 0,0 0 0,-1 0 0,1 0 0,0 0 0,0 0 0,0 0 0,0 0 0,0 0 0,0 0 0,0 0 0,0 0 0,0 0 0,0-1 0,0 1 0,0 0 0,0 0 0,0 0 0,0 0 0,0 0 0,0 0 0,0 0 0,-1 0 0,1 0 0,0 0 0,0 0 0,0 0 0,0-1 0,0 1 0,0 0 0,0 0 0,0 0 0,12-18 0,1 4 0,1 1 0,0 0 0,1 1 0,0 1 0,3-1 0,86-51 0,-79 49 0,74-37-64,1 4 0,47-12 64,-82 34 59,-62 25-38,-4 1-7,-9 5-1,-16 8 14,-85 39-3,2-2-54,-1 7 30,-82 48 87,137-79-24,0-3 1,-37 10-64,88-32-11,-1-1 0,1 0 1,-1 0-1,1 0 1,-4 0 10,8-1-1,-1 0 0,1 0 1,-1 0-1,1 0 1,-1 0-1,1 0 0,-1 0 1,1 0-1,0 0 1,-1 0-1,1-1 1,-1 1-1,1 0 0,-1 0 1,1 0-1,-1-1 1,1 1-1,0 0 0,-1 0 1,1-1-1,0 1 1,-1 0-1,1-1 1,0 1-1,-1 0 0,1-1 1,0 1-1,-1-1 1,1 1-1,0 0 0,0-1 1,0 1-1,0-1 1,-1 1-1,1-1 1,0 1-1,0-1 0,0 1 1,0-1-1,0 1 1,0-1-1,0 1 0,0-1 1,0 1-1,0 0 1,0-1-1,1 1 0,-1-1 1,0 1-1,0-1 1,0 1-1,1-1 1,-1 1-1,0 0 0,1-1 1,2-7-14,1 0-1,1 1 0,0-1 1,0 1-1,0 0 1,1 0-1,0 1 0,5-5 15,5-3-58,0 0-1,1 1 0,2 0 59,-1 2 15,-1 1 0,1 1 0,0 0 0,1 2 0,0 0 0,1 1 0,-1 1-1,1 1 1,0 0 0,7 1-15,-22 3-21,-1 0-1,0 0 1,1 0-1,-1 0 0,3 1 22,-7-1 0,1 0-1,-1 0 1,1 0-1,-1 1 0,0-1 1,1 0-1,-1 0 0,1 0 1,-1 0-1,1 1 1,-1-1-1,1 0 0,-1 0 1,0 1-1,1-1 0,-1 0 1,1 1-1,-1-1 0,0 0 1,1 1-1,-1-1 1,0 0-1,0 1 0,1-1 1,-1 1-1,0-1 0,0 1 1,0-1-1,0 1 1,1-1-1,-1 1 0,0-1 1,0 1-1,0-1 0,0 1 1,0-1-1,0 1 1,0-1-1,0 0 0,0 1 1,0-1-1,-1 1 0,1-1 1,0 1-1,0-1 1,0 1-1,-1-1 0,1 1 1,0-1 0,-5 7 18,1 0 0,-1 0 0,0-1 0,-1 1 0,0-2 0,-2 3-18,-42 35 34,34-30-16,-9 6 29,-1-2 0,-1 0 0,0-2 0,-1 0 0,-1-3 0,-19 7-47,45-18-9,0 0 1,-1 0-1,1 0 0,-1 0 0,1-1 0,-4 1 9,6-2 16,6-2-63,8-3-77,57-16 40,64-23 99,45-32 70,-36 15-58,59-28-139,95-62 112,-38 16 80,-34 20 0,-16 2-95,280-149-130,-170 88 146,-95 50 110,82-26-111,-24 38-163,-204 88 143,0 2 0,61-7 20,-121 27 2,2-1-16,0 1 1,1 1 13,-16 2-3,0-1 1,1 2-1,-1-1 1,0 0-1,0 1 1,1 0-1,-1 1 1,0-1-1,4 3 3,-8-4 1,0 0-1,0 1 0,0-1 0,0 0 1,0 1-1,-1 0 0,1-1 1,0 1-1,0-1 0,-1 1 0,1 0 1,0-1-1,-1 1 0,1 0 0,-1 0 1,1 0-1,-1-1 0,1 1 1,-1 0-1,0 0 0,1 0 0,-1 0 1,0 0-1,0 0 0,1 0 1,-1 0-1,0 0 0,0-1 0,0 1 1,0 0-1,0 0 0,-1 0 0,1 0 1,0 0-1,0 0 0,-2 3 5,1-1 0,-1 1-1,1-1 1,-1 1 0,0-1 0,-1 0 0,1 0-1,-3 3-4,-18 17-11,-1-1-1,-1 0 1,-1-2-1,-10 6 12,8-6 9,-79 54-21,-10-1 12,-115 60-64,222-127 71,-2 1 14,6-3-15,0-1-1,-1 1 0,1-1 1,-1 0-1,1-1 0,-1 1 0,0-1 1,-1-1-6,-1-2-5,9-4 4,15-10 1,407-302 0,11 13 32,81-16-63,-480 300 30,-9 5 7,64-37-134,28-9 128,-105 55-2,-9 4 7,0 0 0,1 0 0,-1 1 0,1-1 0,-1 1 0,1 0 0,0 0 0,-1 0 0,1 1 0,0-1 0,1 1-5,-5 0 1,0 0-1,0 0 1,1 0 0,-1 0-1,0 0 1,0 0 0,0 0-1,1 0 1,-1 1 0,0-1-1,0 0 1,0 0 0,0 0-1,1 0 1,-1 0 0,0 0-1,0 1 1,0-1 0,0 0-1,0 0 1,1 0-1,-1 0 1,0 1 0,0-1-1,0 0 1,0 0 0,0 0-1,0 1 1,0-1 0,0 0-1,0 0 1,0 0 0,0 1-1,0-1 1,0 0 0,0 0-1,0 0 1,0 1 0,0-1-1,0 0 1,0 0 0,0 0-1,0 1 1,0-1 0,0 0-1,-1 0 1,1 0 0,0 1-1,0-1 1,0 0 0,0 0-1,0 0 1,-1 0 0,1 0-1,0 1 1,0-1 0,0 0-1,-11 12 5,-5-1-1,1-1 1,-1-1-1,-1 0 0,0-2 1,0 0-1,-6 2-4,-35 14 0,-78 46-61,4 6 0,-7 12 61,106-67-6,15-9 17,0 0 0,1 1-1,-8 7-10,22-14-24,6-7 17,12-7 6,40-33 1,-3 2-16,4 1 16,151-82-96,-28 5 214,36-22-12,171-87-164,-36 15 4,-339 203 53,-2 1-2,0 1 0,0-1 0,0 2 0,0-1 0,2 1 3,-11 4-2,1 0 0,-1-1-1,0 1 1,1 0 0,-1 0 0,1 0-1,-1 0 1,0 0 0,1 0-1,-1-1 1,1 1 0,-1 0-1,0 0 1,1 0 0,-1 0-1,1 0 1,-1 1 0,0-1 0,1 0-1,-1 0 1,1 0 0,-1 0-1,0 0 1,1 0 0,-1 1-1,0-1 1,1 0 0,-1 0-1,0 1 1,1-1 0,-1 0 0,0 1-1,1-1 3,-1 1-2,0-1 0,0 1 1,0 0-1,0-1 0,0 1 0,0 0 0,0 0 0,0-1 0,0 1 0,-1 0 0,1-1 0,0 1 0,0 0 1,-1 0-1,1-1 0,-1 1 2,-2 4-1,-1 0 1,1 0-1,-1-1 1,-1 0-1,1 0 1,0 0-1,-1 0 1,0-1-1,0 0 1,0 0-1,-2 1 1,6-4 0,-157 89 114,-10 5-185,147-77 65,21-17 6,0 0 0,-1 0-1,1 0 1,0 0 0,0 0-1,0 0 1,0 0-1,0 0 1,0 0 0,0 0-1,0 0 1,0 0 0,0 0-1,0 0 1,0 0-1,0 0 1,0 0 0,0 0-1,0 0 1,-1 1 0,1-1-1,0 0 1,0 0 0,0 0-1,0 0 1,0 0-1,0 0 1,0 0 0,0 0-1,0 0 1,0 0 0,0 0-1,0 0 1,0 1-1,0-1 1,0 0 0,0 0-1,0 0 1,0 0 0,0 0-1,0 0 1,0 0-1,0 0 1,0 0 0,1 0-1,-1 0 1,0 0 0,0 0-1,0 0 1,0 1 0,0-1-1,0 0 1,0 0-1,0 0 1,0 0 0,0 0-1,0 0 1,0 0 0,0 0-1,0 0 1,0 0-1,0 0 1,1 0 0,-1 0-1,0 0 1,0 0 0,0 0-1,0 0 1,0 0 0,0 0 0,15-4-1,-11 2 6,159-69 108,-127 52-83,-1 0 0,-1-3 0,14-11-30,-1-7-30,-2-1 0,-2-2-1,14-20 31,-52 58 0,0 0 0,-1 0 0,0-1 0,0 1 0,-1-1 0,1 0 0,-1 0 0,1-3 0,-4 9 0,0-1 0,0 1 0,1-1 0,-1 1 0,0-1 0,0 1 0,0-1 0,0 0 0,0 1 0,0-1 0,0 1 0,0-1 0,0 0 0,0 1 0,0-1 0,-1 1 0,1-1 0,0 1 0,0-1 0,0 1 0,-1-1 0,1 1 0,0 0 0,-1 0 0,1-1 0,0 1 0,-1 0 0,1 0 0,0 0 0,-1-1 0,1 1 0,0 0 1,-1 0-1,1 0 0,0 0 0,-1 0 0,1 0 0,-1 0 0,1 0 0,0 0 0,-1 0 0,1 0 0,-1 0 0,-1 0-2,-1 1-1,0 0 1,1-1 0,-1 1-1,1 0 1,-1 1-1,0-1 3,-17 12-24,1 0-1,0 1 1,1 1-1,-1 2 25,-17 15 34,-40 25-58,-2-4 0,-29 14 24,98-61 19,10-4-7,11-4 3,-11 2-13,24-6-12,-1-1-1,0-1 1,0-2 0,-1 0-1,6-5 11,111-68 33,-18 9 29,-21 22-41,-22 12 97,32-24-118,-107 61 0,1 0 8,0 0 1,0 0-1,0-1 0,-1 0 1,1 0-1,-1 0 0,1-2-8,-5 6-2,1 0 0,-1 0 0,0 0 0,0-1 0,0 1 0,1 0 0,-1 0-1,0 0 1,0 0 0,0-1 0,0 1 0,0 0 0,1 0 0,-1 0 0,0 0-1,0-1 1,0 1 0,0 0 0,0 0 0,0 0 0,0-1 0,0 1 0,0 0 0,0 0-1,0-1 1,0 1 0,0 0 0,0 0 0,0-1 0,0 1 0,0 0 0,0 0-1,0 0 1,0-1 0,0 1 0,0 0 0,0 0 0,0 0 0,0-1 0,-1 1 0,1 0-1,0 0 1,0 0 0,0-1 0,0 1 0,0 0 0,-1 0 0,1 0 0,0 0-1,0 0 1,0 0 0,-1-1 2,-15 2-86,16-1 85,-28 4-42,1 1-1,0 1 1,0 2 0,0 1 0,-14 7 43,-130 65 9,125-57-10,-214 119 12,33-18-33,211-117 25,6-3 6,0 0 0,1 1 0,0 0 0,0 0 0,0 1-9,22-11-42,52-26 95,12-4-64,-2-4 1,0-4 10,43-27 21,50-19-21,161-62-59,-326 148 59,14-4 0,-17 5 0,1 1 0,-1 0 0,0 0 0,1 0 0,-1-1 0,1 1 0,-1 0 0,0 0 0,1 0 0,-1 0 0,1 0 0,-1 0 0,0 0 0,1 0 0,-1 0 0,1 0 0,-1 0 0,0 0 0,1 0 0,-1 0 0,1 0 0,-1 0 0,0 1 0,1-1 0,-1 0 0,1 0 0,-2 1 0,1-1-1,0 1 0,0-1 0,0 1 0,-1-1 1,1 1-1,0-1 0,0 1 0,-1-1 0,1 1 1,-1-1-1,1 0 0,0 1 0,-1-1 0,1 0 1,-1 1-1,1-1 0,-1 0 0,1 1 0,-1-1 1,-11 8-35,0-1-1,-1 0 0,-13 5 36,0 0-69,-12 8 69,-29 19-42,-146 79 159,58-46-116,-84 45 57,230-112-80,9-5 24,24-12 39,31-13-29,-2-3 1,0-3-1,24-19-12,30-18-55,2 6-1,7 2 56,71-39 154,-170 89-183,0 0-1,1 2 1,1 0 0,0 1 29,-19 7-7,1-1 0,-1 1 0,1 0 0,0 0 0,-1 0 0,1 0 0,-1-1 0,1 1 0,-1 0 0,1 0 0,0 0 0,-1 0 0,1 0 0,-1 0 0,1 0 1,0 1-1,-1-1 0,1 0 0,-1 0 0,1 0 7,-1 1-2,0-1 1,0 0 0,0 1-1,0-1 1,0 0-1,0 1 1,0-1 0,0 0-1,0 1 1,0-1-1,0 0 1,0 1 0,0-1-1,0 0 1,0 1-1,-1-1 1,1 0 0,0 0-1,0 1 1,0-1 0,0 0-1,-1 0 1,1 1-1,0-1 1,0 0 0,-1 0-1,1 1 2,-3 2-1,-1 0 1,0 1-1,1-1 0,-1-1 1,-1 1-1,1-1 0,-4 3 1,-148 66 11,113-49 13,-235 113-64,-30 9 56,297-138-12,7-3-8,-1-1-1,0 0 1,-1 1 0,1-2 0,0 1 0,-5 1 4,10-4-1,0 1 0,0 0 0,0 0 0,0 0 0,0 0 0,0 0 0,0 0 0,0 0 0,0 0 0,0 0 0,1-1 0,-1 1 0,0 0 0,0 0 0,0 0 0,0 0 0,0 0 0,0 0 0,0 0 0,0-1 0,0 1 0,0 0 0,0 0 0,0 0 0,0 0 0,0 0 0,-1 0 0,1 0 0,0-1 0,0 1 0,0 0 0,0 0 0,0 0 0,0 0 0,0 0 0,0 0 0,0 0 0,0 0 0,0 0 0,0 0 0,-1-1 0,1 1 0,0 0 0,0 0 0,0 0 0,0 0 0,0 0 0,0 0 0,0 0 0,0 0 0,-1 0 0,1 0 0,0 0 0,0 0 0,0 0 0,0 0 0,0 0 0,0 0 0,0 0 0,-1 0 0,1 0 0,0 0 0,0 0 0,0 0 0,0 0 0,0 0 0,0 0 0,0 0 0,0 1 0,-1-1 1,9-9-37,50-38 32,2 3-1,23-10 6,22-9 0,51-20 0,36-20 0,-112 56 3,-7 2-66,2 4 1,72-29 62,-142 68-3,-1 0 1,1 0 1,0 0-1,1 0 0,-1 1 0,0-1 0,0 1 0,1 1 0,-1-1 0,0 1 0,4 0 2,-8 0-1,-1 0 0,0 0-1,0 0 1,0 0 0,1 0 0,-1 0-1,0 0 1,0 1 0,1-1-1,-1 0 1,0 0 0,0 0-1,0 0 1,0 0 0,1 1-1,-1-1 1,0 0 0,0 0 0,0 0-1,0 1 1,0-1 0,1 0-1,-1 0 1,0 0 0,0 1-1,0-1 1,0 0 0,0 0-1,0 1 1,0-1 0,0 0-1,0 0 1,0 1 0,0-1 0,0 0-1,0 0 1,0 0 0,0 1-1,0-1 1,0 0 0,0 0-1,-1 1 1,1-1 0,0 0-1,0 0 1,0 0 0,0 1 0,0-1-1,-1 0 1,1 0 0,0 0-1,0 0 1,0 1 1,-6 5-6,0 0 0,0 0 0,0 0 0,-1-1 0,0 0 0,0 0 0,-6 3 6,3-2-1,-31 19-42,-1-2 0,-16 6 43,-92 34-117,65-28 96,-112 50 96,-109 67-75,70-32-32,170-87 64,118-61-23,101-54 35,100-34-44,400-136-96,-609 237 32,-28 11 1,-28 13 9,-36 20 49,-2-3-1,-29 11 6,-20 9 0,-111 65 0,50-25 11,-107 39-11,-60-3 181,304-113-143,16-6-9,0 0 1,-1 0-1,1-1 0,0 0 0,-1-1 1,-4 1-30,23-9 64,109-51-230,1-8 166,-50 27-16,101-52 32,36-8-16,19-2-36,63-27 131,-272 120-75,-10 5-30,-1 0 1,1 0-1,-1 0 0,1 1 1,0 0-1,0 1 0,4-1 10,-12 2-2,1 0 0,-1 0 0,0 0 0,0 0 0,0 0 0,0 0 0,0 0 0,1-1 0,-1 1-1,0 0 1,0 0 0,0 0 0,0 0 0,0 0 0,1 0 0,-1 0 0,0 0 0,0 0 0,0 1 0,0-1 0,1 0 0,-1 0 0,0 0 0,0 0 0,0 0 0,0 0 0,0 0-1,0 0 1,1 0 0,-1 0 0,0 0 0,0 1 0,0-1 0,0 0 0,0 0 0,0 0 0,0 0 0,0 0 0,0 0 0,1 1 0,-1-1 0,0 0 0,0 0 0,0 0-1,0 0 1,0 0 0,0 1 0,0-1 0,0 0 0,0 0 0,0 0 0,0 0 0,0 0 0,0 1 0,0-1 0,0 0 0,0 0 0,0 0 0,-1 0 0,1 0 0,0 1 0,0-1-1,0 0 1,0 0 0,0 0 0,0 0 0,0 0 0,0 0 0,0 1 0,-1-1 2,-4 5-13,-1 0 1,0 0-1,0 0 0,-1-1 1,1 1-1,-1-2 1,0 1-1,-1 0 13,3-2 0,-106 48 26,47-22-20,-229 110 22,-115 49-19,396-182 0,-346 147 41,350-149 48,12-4-51,17-8 16,81-44-53,20-18-10,-21 12-26,-87 52 24,213-114-2,-211 114 3,402-178-3,-377 169-167,21-5 171,-61 21-2,0-1-1,0 1 0,1 0 0,-1 0 1,0-1-1,0 1 0,1 0 0,-1 0 1,0 0-1,0 0 0,1 0 0,-1 1 1,1-1 2,-1 5 0,-8 3-7,-4-1-23,0 0 1,0-1-1,-1 0 1,1-1-1,-7 2 30,-25 11-55,-152 88-114,72-37 194,80-46 11,-261 149-115,301-170 76,-10 6-129,1 0 0,0 1-1,-7 7 133,19-15-58,-1-1 0,1 1 0,-1-1-1,1 1 1,-1-1 0,1 1 0,-1-1-1,1 1 1,0-1 0,-1 1 0,1 0-1,0-1 1,0 1 0,-1-1 0,1 1-1,0 0 1,0 0 58,0-1-44,0 0 0,0 0 0,0 0 0,1 1 0,-1-1 0,0 0 0,0 0 0,0 0 0,0 0 0,1 0 0,-1 1 0,0-1 0,0 0 0,1 0 0,-1 0 0,0 0 0,0 0 0,0 0 0,1 0 0,-1 0 0,0 0 0,0 0 0,1 0 0,-1 0 0,0 0 0,0 0 0,1 0 0,-1 0 0,0 0 0,0 0 44,27-6-2514,-21 4 1995,21-4-1892,0 0-1146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17.1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772 773 3712,'0'2'143,"0"0"-1,1 0 1,0-1 0,-1 1 0,1 0 0,0 0-1,0-1 1,0 1 0,0 0 0,0-1 0,0 1-1,0-1 1,0 1 0,2 0-143,0 2 209,5 4-42,0 0 0,0-1-1,0 0 1,1 0 0,9 5-167,10 8 232,62 50 172,-42-30-295,2-2 0,1-3 0,24 11-109,7-7 91,2-3-1,11-1-90,-78-30 26,-11-4 37,-12-4 51,-36-16 7,1-1-1,1-3 1,-13-10-121,-38-22 113,29 20-111,-163-86 40,154 86-8,-2 4 0,-19-3-34,66 28 102,26 6-102,-1 0 0,1-1 0,0 1 0,0 0 0,0 0 0,-1 1 0,1-1-1,0 0 1,0 0 0,0 0 0,-1 0 0,1 0 0,0 0 0,0 0 0,0 0 0,-1 0 0,1 0 0,0 0 0,0 0 0,0 1 0,0-1 0,0 0 0,-1 0 0,1 0 0,0 0 0,0 1 0,0-1 0,0 0 0,0 0 0,0 0 0,0 0 0,-1 1 0,1-1 0,0 0 0,6 12-53,12 11 67,1 0-1,1-2 1,1 0 0,1-1 0,16 11-14,15 7 117,1-3 1,3-1-118,6 2-43,42 14 43,-101-48 181,-13-7-85,-4-1-53,-50-28 69,-120-69-181,107 60 185,-2 4 0,-6 2-116,24 10-51,-7-3-104,-28-7 155,92 35-6,-1 1 0,0 0 0,1 1-1,-1-1 1,0 1 0,-1 0 6,5-1 0,0 1 0,0 0 0,0 0 0,0 0-1,-1 0 1,1 0 0,0 0 0,0 0 0,0 0 0,0 0 0,-1 0 0,1 1-1,0-1 1,0 0 0,0 0 0,0 0 0,-1 0 0,1 0 0,0 0 0,0 0 0,0 0-1,0 0 1,0 0 0,-1 1 0,1-1 0,0 0 0,0 0 0,0 0 0,0 0-1,0 0 1,0 1 0,0-1 0,0 0 0,-1 0 0,1 0 0,0 0 0,0 1 0,0-1-1,0 0 1,10 11 0,7 2 10,2 0 1,0-1 0,6 1-11,22 15 0,56 35 40,15 2-40,-72-43 14,0-1 0,1-3 0,1-2 0,1-1-14,-41-13-1,-6-1 2,1-1 0,-1 1 0,0-1 0,0 1 0,1-1 0,-1 1 0,0-1 0,1 0 0,-1 0 0,0 0 0,3-1-1,-5 1 2,0 0 0,0 0-1,1 0 1,-1-1 0,0 1-1,0 0 1,0 0-1,0 0 1,1 0 0,-1 0-1,0 0 1,0-1 0,0 1-1,0 0 1,0 0-1,0 0 1,1 0 0,-1-1-1,0 1 1,0 0 0,0 0-1,0 0 1,0-1-1,0 1 1,0 0 0,0 0-1,0 0 1,0-1 0,0 1-1,0 0 1,0 0-1,0 0 1,0-1 0,0 1-1,0 0 1,0 0 0,0 0-1,0-1 1,-1 1-1,1 0 1,0 0 0,0 0-1,0-1 1,0 1 0,0 0-1,0 0 1,-1 0-1,1 0 1,0 0 0,0 0-1,0-1 1,0 1 0,-1 0-2,-10-9 57,-108-65 51,70 45-56,-33-16-25,-2 4-1,-6 2-26,-20-10-106,77 34 104,12 6-61,1 0 0,-6-5 63,61 24 43,4 4-105,49 19-19,25 3 81,-85-29-16,0-1 0,0-1 0,0-1-1,1-2 1,-1 0 0,11-3 16,-38 1-2,0 0 1,0 0-1,0 0 1,-1 0-1,1 0 1,0 0-1,0 0 1,0 0-1,-1-1 1,1 1 0,0 0-1,0-1 1,-1 1-1,1 0 1,0-1-1,-1 1 1,1-1-1,0 1 1,-1-1-1,1 0 2,-1 1 3,0-1 1,1 1-1,-1-1 0,0 1 0,0-1 0,0 0 1,0 1-1,0-1 0,0 1 0,0-1 0,0 1 0,0-1 1,0 1-1,0-1 0,0 0 0,0 1 0,-1-1 1,1 1-1,0-1 0,0 1 0,-1-1-3,-1-3 21,-1 0 1,1 0-1,-1 1 0,0-1 1,0 1-1,-3-2-21,-49-43 47,-2 3-1,-27-14-46,24 16 72,17 11-72,19 13 32,-1 1 0,0 2 0,-1 0 0,-13-5-32,38 21-1,0-1 1,0 1-1,0 0 0,0-1 0,1 1 0,-1 0 0,0 0 0,0-1 0,0 1 0,0 0 0,0 0 0,1 0 1,-1 0-1,0 0 0,0 1 1,1-1-2,-1 0 0,1 0 0,0 0 0,0 0 0,0 0 1,0 1-1,-1-1 0,1 0 0,0 0 0,0 0 0,0 1 0,0-1 1,0 0-1,0 0 0,0 0 0,0 1 0,-1-1 0,1 0 0,0 0 1,0 0-1,0 1 0,0-1 0,0 0 0,0 0 0,0 1 0,0-1 1,1 0-1,-1 0 0,0 1 0,0-1 0,0 0 0,0 0 0,0 0 2,1 3-16,1 0 1,-1 0-1,1 0 0,-1 0 0,1 0 0,0-1 0,0 1 16,9 8-9,-1 0 1,2 0-1,-1-1 1,1-1-1,1 0 1,3 2 8,31 16-15,7 1 15,-42-22-20,28 13 45,0-2 0,1-2 0,1-1 0,1-3 0,-1-1 0,36 3-25,-71-12-18,-1-1 1,1 1-1,0-1 1,-1 0-1,1 0 1,0-1-1,1 0 18,-8 1 3,1 0 0,-1 0 0,0-1-1,1 1 1,-1 0 0,1 0 0,-1 0 0,0 0 0,1 0 0,-1 0 0,0-1-1,1 1 1,-1 0 0,0 0 0,1-1 0,-1 1 0,0 0 0,1 0-1,-1-1 1,0 1 0,0 0 0,1-1 0,-1 1 0,0 0 0,0-1-1,0 1 1,1-1 0,-1 1 0,0 0 0,0-1 0,0 1 0,0-1 0,0 1-1,0 0 1,0-1 0,0 1 0,0-1 0,0 1 0,0 0 0,0-1-1,0 1 1,0-1 0,-1 1 0,1 0 0,0-1 0,0 1 0,0 0-1,-1-1 1,1 1 0,0 0 0,0-1 0,-1 1 0,1 0 0,0-1 0,-1 1-3,-20-21 38,16 17-31,-31-27-10,-1 1 0,-2 2 1,-1 2-1,-1 1 0,-1 3 1,-7-2 2,-58-19 116,87 36-101,-1 1 0,-1 1 0,1 1 0,-4 0-15,22 4 0,0 0 0,1-1 0,-1 1 1,0 1-1,0-1 0,0 0 0,1 1 1,-1-1-1,0 1 0,0 0 0,1 0 1,-1 0-1,1 0 0,-1 0 0,1 1 1,-2 0-1,3-1-1,0 0 0,0 0 1,0 1-1,0-1 0,0 0 1,0 0-1,0 1 0,0-1 0,1 1 1,-1-1-1,1 1 0,-1-1 1,1 1-1,-1-1 0,1 1 1,0-1-1,0 1 0,-1 0 1,1-1-1,0 1 0,1-1 1,-1 1-1,0 0 0,0-1 0,1 1 1,-1-1-1,1 1 0,-1-1 1,1 1 0,1 3-6,0-1 0,1 1 1,0-1-1,0 1 0,0-1 1,0 0-1,1 0 0,0 0 1,0-1-1,0 1 0,0-1 1,2 1 5,5 4-11,1 0 0,0-1 0,1-1 0,1 0 11,6 3 0,1-1 0,1-1 0,-1-1 0,1-1 0,0-1 0,7 1 0,-26-5 6,-1 0 0,1 0 0,-1 0 0,1 0 0,0 0 1,-1-1-1,1 1 0,-1-1 0,1 1 0,1-2-6,-4 2 2,1 0 0,-1 0 0,0-1 0,1 1 0,-1 0 0,1-1 0,-1 1 0,0 0 0,1-1 0,-1 1 0,0 0 0,0-1 0,1 1 0,-1-1 0,0 1 1,0 0-1,0-1 0,1 1 0,-1-1 0,0 1 0,0-1 0,0 1 0,0-1-2,0 0 2,0 0 0,0 0 1,-1 0-1,1-1 0,0 1 1,-1 0-1,1 0 1,0 0-1,-1 0 0,0 0 1,1 0-1,-1 0 0,0-1-2,-4-4-1,0-1 0,0 2 0,-1-1 0,0 0 0,0 1 1,0 0-1,-1 1 0,1-1 0,-4 0 1,-16-9 41,-24-9-41,44 20 5,-47-18 6,-2 1 1,0 3 0,-1 2 0,0 3-1,-25-1-11,77 13 8,0-1-5,-1 0 1,1 1-1,0-1 1,0 1-1,-1 0 1,1 0 0,0 1-1,0 0 1,-1-1-1,1 1-3,3 0-2,1-1-1,0 0 1,-1 0-1,1 0 1,0 1-1,-1-1 1,1 0-1,-1 1 1,1-1-1,0 0 1,0 0-1,-1 1 1,1-1-1,0 1 1,0-1-1,-1 0 1,1 1-1,0-1 1,0 1 0,0-1-1,0 0 1,-1 1-1,1-1 1,0 1-1,0-1 1,0 1-1,0-1 1,0 0-1,0 1 1,0-1-1,0 1 1,0-1-1,0 1 1,1-1-1,-1 1 3,8 15-27,-7-14 24,7 11 7,2-1 0,-1 0 0,2 0 0,-1-1 1,2 0-1,-1-1 0,1 0 0,1-1 0,0 0 1,0-1-1,1 0 0,0-1 0,0-1 0,0 0 1,1-1-1,0-1 0,0 0 0,0-1 0,1-1 0,-1 0 1,1-1-1,-1-1 0,1 0 0,-1-1 0,1-1 1,-1 0-1,1-1 0,6-3-4,-17 5 1,1-1 0,-1 0 1,-1 0-1,1-1 0,0 0 0,0 1 0,-1-1 1,0-1-1,1 1 0,-1-1 0,0 0-1,-3 3 14,0-1 0,0 1-1,0-1 1,0 1 0,0 0-1,-1-1 1,1 0 0,0 1 0,-1-1-1,1 1 1,-1-1 0,0 0-1,0 1 1,1-1 0,-1 0 0,0 0-14,-1 0 20,1 0 0,0 0 0,-1 0 0,0 0 0,1 0 0,-1 0 0,0 0 0,0 0 0,0 0 0,0 0 0,-1 0 0,1 0 0,0 0 0,-1 1 0,0-1-20,-8-8 27,-1 1 0,0 0 0,-1 0-1,1 1 1,-1 1 0,-9-4-27,-20-8-70,-22-7 70,-17-4 2,-1 4 0,-1 3-1,-9 3-1,91 20 1,-31-5 32,29 5-35,0 0 0,0 0 0,0 0 0,0 0 0,0 0 0,0 0 0,0 1 1,0-1-1,0 1 0,0 0 0,0-1 0,0 1 2,2-1-2,0 0 1,-1 1-1,1-1 1,0 0-1,0 0 0,0 0 1,0 0-1,-1 1 0,1-1 1,0 0-1,0 0 1,0 0-1,0 1 0,0-1 1,0 0-1,0 0 0,0 0 1,-1 1-1,1-1 1,0 0-1,0 0 0,0 1 1,0-1-1,0 0 0,0 0 1,0 1-1,0-1 1,1 0-1,-1 0 0,0 0 1,0 1-1,0-1 0,0 0 1,0 0-1,0 1 1,0-1-1,0 0 0,1 0 1,-1 0-1,0 0 0,0 1 1,0-1-1,0 0 1,1 0-1,-1 0 0,0 0 2,9 9-14,0-1-1,1 0 1,0-1 0,0 0-1,4 2 15,11 7 8,-5-3-16,2-1 1,-1 0-1,2-2 0,-1 0 0,1-1 0,1-2 0,14 3 8,1-2-50,1-2 0,0-2 0,1-2-1,8-1 51,109-4 427,0-6-427,-149 8 17,-6 1-12,1 0-1,0 0 1,-1 0 0,1-1-1,-1 0 1,0 0-1,1 0 1,-1 0 0,1-1-5,-3 2 2,-1 0 1,0 0 0,0 0 0,0-1 0,1 1 0,-1 0-1,0 0 1,0-1 0,0 1 0,0 0 0,0 0 0,1-1-1,-1 1 1,0 0 0,0-1 0,0 1 0,0 0 0,0 0-1,0-1 1,0 1 0,0 0 0,0-1 0,0 1 0,0 0-1,0 0 1,0-1 0,0 1 0,-1 0 0,1 0 0,0-1-1,0 1 1,0 0 0,0 0 0,0-1 0,-1 1 0,1 0-1,0 0 1,0-1 0,0 1 0,-1 0 0,1 0 0,0 0-3,-12-10 116,12 10-111,-20-13 90,1 2 0,-2 0 0,1 1-1,-7-1-94,-88-28 6,77 27 19,34 11-25,-65-21 6,-11 1-6,59 16-20,-1 1-1,1 1 1,-1 1-1,1 1 1,-1 1-1,-2 1 21,22-1-1,1 0-1,-1 0 1,1 0-1,0 0 1,-1 1-1,1-1 1,-1 0-1,1 1 1,0-1 0,-1 1-1,1-1 1,0 1-1,-1 0 1,1-1-1,0 1 1,0 0-1,0 0 1,0 0-1,-1 0 1,2 0 0,-1 0-1,0 0 1,0 0-1,0 1 1,0-1-1,0 1 2,1 0-4,0 0-1,0 0 1,0 0-1,0-1 1,0 1-1,0 0 1,0 0-1,1 0 1,-1 0-1,1-1 1,0 1-1,-1 0 1,1-1-1,0 1 1,0 0-1,0-1 1,0 1-1,0-1 1,0 0-1,1 1 5,6 7-1,0-1 0,0 0 0,1-1 0,0 0 0,0 0 0,1-1 0,8 4 1,19 9 2,20 5-2,-55-23 0,30 11 3,1-1 1,0-2-1,1-1 0,0-2 1,0-1-1,0-2 1,2-1-4,20-2 2,-1-2 0,0-2 0,0-3 0,1-2-2,-50 8-4,4 0 8,-1-1 1,0 0-1,0 0 1,0-1 0,0 0-1,0 0 1,-1-1-1,1 0 1,-1-1-5,-7 4 6,0 1 1,0-1-1,-1 1 0,1-1 1,0 0-1,-1 1 1,1-1-1,-1 0 0,1 0 1,0 1-1,-1-1 0,0 0 1,1 0-1,-1 0 0,1 0 1,-1 0-1,0 0 1,0 1-1,0-1 0,1 0 1,-1 0-1,0 0 0,0 0 1,0 0-1,0 0 0,-1 0 1,1 0-1,0 0 0,0 0 1,0 0-1,-1 0 1,1 1-1,-1-1 0,1 0 1,0 0-1,-1 0-6,-2-3 17,0 1 1,1 0-1,-1 0 1,0 0-1,0 0 0,0 0 1,-1 1-1,0-1-17,-58-35 41,-2 2 0,-11-1-41,65 32 3,-17-9-3,-1 2 0,0 1 0,-1 1 0,0 2 0,-8-1 0,16 7 51,21 2-50,-1 1 0,1-1 0,0 0 0,0 0 0,-1 0 0,1 0 0,0 0 0,0 0 0,-1 0 0,1 0 0,0 0 0,0 0 0,0 0 0,-1 1 0,1-1 0,0 0 0,0 0 0,0 0 0,-1 0 0,1 1 0,0-1 0,0 0 0,0 0 0,0 0 0,0 1 0,0-1 0,-1 0-1,1 1 0,1-1 0,-1 1-1,0-1 1,0 1 0,0-1 0,0 1 0,1 0 0,-1-1-1,0 0 1,1 1 0,-1-1 0,0 1 0,1-1 0,-1 1-1,0-1 1,1 0 0,-1 1 0,1-1 0,10 10-8,1-1 0,0 0 1,1-1-1,0-1 0,0 0 0,0 0 1,1-2-1,12 4 8,23 6-5,45 6 5,-83-18-13,37 5 64,0-1-1,0-2 1,1-3 0,-1-2-1,1-1 1,11-4-51,-54 4 8,0 0 1,0 0-1,1 0 0,-1 0 1,0-1-1,0 0 1,3-2-9,-9 4 3,0 0 0,1-1 0,-1 1 0,0 0 0,0 0 0,1-1 0,-1 1 0,0 0 0,0-1 0,1 1 0,-1 0 0,0-1 0,0 1 0,0 0 1,0-1-1,0 1 0,1 0 0,-1-1 0,0 1 0,0 0 0,0-1 0,0 1 0,0-1 0,0 1 0,0 0 0,0-1 0,0 1 0,0 0 0,-1-1 0,1 1 0,0-1 0,0 1 1,0 0-1,0-1 0,0 1 0,-1 0 0,1-1 0,0 1 0,0 0 0,-1 0 0,1-1 0,0 1 0,0 0 0,-1 0 0,1-1 0,0 1 0,-1 0 0,1 0 0,-1 0-2,-18-14 84,17 13-75,-26-12 38,-1 0 0,0 2 0,-1 1 0,0 2 0,-9-1-48,14 2-8,0 1 1,-1 2 0,1 0-1,-1 2 1,-11 1 7,35 1-3,0 0 1,1 0 0,-1 0 0,0 0-1,0 1 1,1-1 0,-1 1 0,0-1-1,1 1 1,-1 0 0,0 0-1,-1 0 3,3 0-1,0-1-1,0 0 0,-1 1 0,1-1 0,0 0 0,0 1 1,-1-1-1,1 0 0,0 1 0,0-1 0,0 0 0,0 1 1,0-1-1,-1 1 0,1-1 0,0 0 0,0 1 0,0-1 1,0 1-1,0-1 0,0 1 2,7 12-46,5-1 33,0 0 0,1-1 0,0-1 1,1 0-1,10 5 13,-17-10 0,11 6-6,1 0-1,0-1 1,1-1 0,0-1 0,1-1 0,0-1 0,21 4 6,-13-5-9,-1-2 1,1-1-1,1-1 1,-1-1-1,19-3 9,-33 1 12,-1 0 1,0-1-1,10-3-12,-20 5 3,1-1 1,0 0 0,-1 0-1,1 0 1,-1 0-1,0-1 1,0 1 0,0-1-1,0-1 1,0 1 0,0 0-1,-1-1-3,-2 3 3,-1 0-1,1 0 0,0 0 1,-1 0-1,1 0 0,-1 0 1,0 0-1,1 0 0,-1 0 1,0 0-1,0 0 0,1 0 1,-1-1-1,0 1 0,0 0 0,0 0 1,0 0-1,-1 0 0,1 0 1,0-1-1,0 1 0,-1 0 1,1 0-1,-1 0 0,1 0 1,-1 0-1,1 0 0,-1 0 1,0 0-1,1 0 0,-1 0-2,-4-4 26,1 0-1,-1 0 1,0 0 0,0 1-1,-1 0-25,2 0 19,-42-32 149,-25-14-168,50 37 43,0 0 0,-1 2 1,0 0-1,-22-6-43,40 16-3,0-1 0,0 1-1,0 1 1,0-1 0,-1 0-1,1 1 1,-3 0 3,6 0-1,1 0 0,-1 0 0,1 0 0,-1 0 0,0 1 0,1-1 0,-1 0-1,1 0 1,-1 0 0,1 1 0,-1-1 0,1 0 0,-1 1 0,1-1 0,-1 0 0,1 1 0,-1-1 0,1 1 0,0-1 0,-1 1 0,1-1 1,-1 1-1,1 0 0,0 0 0,0 0 1,0 0-1,0 0 0,-1 0 0,1 0 1,0 0-1,1 0 0,-1 0 0,0 0 0,0 0 1,0 0-1,1 0 0,-1 0 0,0 0 1,1 1 0,2 4-5,0 0 0,0-1 0,1 1 0,0 0 0,0-1 0,0 0 0,1 0 0,-1 0 0,1-1 0,0 1 0,1-1 0,3 2 5,13 8-25,1-1 1,15 6 24,-19-9-3,8 3 3,1-1 0,0-1 0,23 5 0,-37-12 0,-1-1 0,1-1 0,0 0 0,0-1 0,0 0 0,0-1 0,0-1 0,0 0 0,2-1 0,-14 2 6,1-1 0,-1 1 0,1-1 0,-1 0 1,1 0-1,-1 0 0,0 0 0,0 0 1,1-1-1,-1 1 0,0-1 0,1 0-6,-2 1 4,-1 0 0,1 0 0,0 0 0,-1 0 0,1 0 0,-1 0 0,1 0 0,-1 0 0,0 0 0,1 0 0,-1 0 0,0-1 0,0 1 0,0 0 0,1 0-1,-1 0 1,-1 0 0,1-1 0,0 1 0,0 0 0,0 0 0,-1 0 0,1 0 0,0 0 0,-1 0 0,1-1 0,-1 1-4,-3-8 14,-1 2 0,0-1 0,0 0 1,0 1-1,-1 0 0,0 1 0,0-1 0,-2-1-14,-17-13-22,-16-11 22,15 13 25,-3-4 101,-8-2-126,28 19 14,0 1 0,-1 0 0,1 0 0,-1 1-1,0 1 1,-5-2-14,15 5 0,0 0-1,0 0 0,-1 0 1,1 0-1,0 0 0,0 0 1,0 0-1,0 0 0,0 0 1,0 0-1,0 0 0,-1-1 1,1 1-1,0 0 1,0 0-1,0 0 0,0 0 1,0 0-1,0 0 0,-1 0 1,1 0-1,0 0 0,0 0 1,0 0-1,0 0 0,0 0 1,0 0-1,-1 1 0,1-1 1,0 0-1,0 0 1,0 0-1,0 0 0,0 0 1,0 0-1,0 0 0,-1 0 1,1 0-1,0 0 0,0 0 1,0 1-1,0-1 0,0 0 1,0 0-1,0 0 0,0 0 1,0 0-1,0 0 1,5 7-43,12 7-11,5 1 31,0 0 0,2-1-1,0-2 1,0 0 0,1-2-1,1 0 1,-1-2 0,22 4 23,-40-10 21,1-1 0,-1-1 1,0 1-1,0-1 1,3-1-22,-9 2 2,0-1 0,0-1 0,0 1 0,0 0 0,0 0 0,1 0 0,-1 0 0,0-1 0,0 1 0,0-1 0,0 1 0,0 0 0,0-1 0,-1 0 0,1 1 0,0-1 0,0 0 0,0 1 0,0-1 0,-1 0 1,1 0-1,0 0 0,-1 1 0,1-1 0,0 0 0,-1 0 0,1 0 0,-1 0 0,0 0 0,1 0 0,-1 0 0,0 0 0,0-1 0,1 1 0,-1 0 0,0 0 0,0 0 0,0 0 0,-1-1-2,0-5 18,0-1 0,-1 1 0,-1 0-1,1 0 1,-1 0 0,0 0 0,-1 0-1,-2-4-17,-10-14 5,-12-13-5,23 31-35,-2-2 40,1 1-1,-1 1 1,0 0-1,-1 0 0,0 0 1,-6-4-5,5 8 5,7 6 37,7 15 53,-3-14-88,16 38 28,1 0 0,2-2 0,22 30-35,84 111 24,-122-174-19,5 6-35,0 1 0,-1 0 0,-1 0 0,0 1 0,0 3 30,-7-17 0,0 0 0,-1 0-1,0 0 1,1 0 0,-1 0-1,1 0 1,-1 0 0,0 0 0,0 1-1,0-1 1,0 0 0,0 0-1,0 0 1,0 0 0,0 0-1,0 0 1,0 0 0,0 0-1,-1 0 1,1 1 0,-1-1 0,1 0-1,0 0 1,-1 0 0,0 0-1,1-1 1,-1 1 0,0 0-1,1 0 1,-1 0 0,0 0-1,0-1 1,0 1 0,1 0 0,-1-1-1,0 1 1,0-1 0,-1 1 0,-2 0 0,1 0 0,-1 0 0,0 0 0,1-1 0,-1 1 0,0-1 0,0 0 0,0 0 0,1-1 1,-1 1-1,-1-1 0,-23-5 26,0-1 0,1-2 0,-2-1-26,-13-4 28,-69-24 14,-145-44-63,162 56-101,-71-10 122,155 34-6,-17-2 32,-26-2-26,46 6 1,-1 0 0,1 0-1,-1 1 1,1 0 0,-1 0 0,1 0-1,0 1 1,-1 1 0,0 0-1,5-2-4,1 0 0,0 0 0,0 0 1,0 0-1,0 0 0,1 1 1,-1-1-1,0 1 0,0-1 1,1 1-1,-1 0 0,1-1 0,-1 1 1,1 0-1,0 0 0,0 0 1,0 0-1,0 0 0,0 0 0,0 1 1,1-1-1,-1 0 0,1 0 1,-1 0-1,1 1 0,0-1 0,0 0 1,0 1-1,0-1 0,0 0 1,1 0-1,-1 1 0,1-1 1,0 0 3,1 8-14,2 0 0,-1-1 0,2 0 0,-1 1 0,1-1 0,0-1 0,2 2 14,13 18-13,2 0 1,1-2 0,1-1 0,0-1 0,2 0 0,25 15 12,39 23 32,50 24-32,-66-42 25,359 197-15,-428-238-4,9 3 10,0 2 0,-1 0 0,9 6-16,-20-11 31,-8-3-4,-8-5-35,0-1 0,0 0 0,0-1 0,1-1 0,0 0 8,-34-18-2,-244-112 140,-16 3-150,258 113 14,13 6-2,-1 1 0,0 2 0,-5 0 0,4 6-8,37 7 4,-1 0-1,0 0 0,1 0 1,-1 0-1,1 0 0,-1 0 1,0 0-1,1 1 0,-1-1 1,1 1-1,-1-1 0,1 1 1,-1-1-1,1 1 0,0 0 1,-1 0-1,1 0 0,0 0 1,-1 0 4,1 0-3,1-1 0,0 1 0,-1-1 0,1 1 0,0 0 0,0-1 0,-1 1 0,1-1 0,0 1 0,0 0 0,0-1 0,0 1 0,0 0 0,0-1 0,0 1 1,0 0-1,0-1 0,0 1 0,0 0 0,1-1 0,-1 1 0,0-1 0,0 1 0,0 0 0,1-1 0,-1 1 0,0-1 0,1 1 0,-1 0 3,7 8-10,-1-1-1,2 1 1,-1-1 0,1-1-1,0 1 1,6 3 10,1 2-7,125 107 5,-91-81-145,51 29 147,46 15 77,3-7 0,118 42-77,-255-114 45,-16-8 5,-21-9 26,-195-118 94,31 18-228,35 28-97,-95-34 155,232 112 6,0 0-1,-1 1 0,0 1 1,-12-1-6,28 5-4,0 1 1,0 0 0,0 0 0,0 0 0,0 0 0,0 0-1,0 0 1,0 1 0,-1-1 3,2 0-2,1 1 0,0-1 0,-1 0 0,1 0 1,-1 0-1,1 1 0,0-1 0,-1 0 0,1 0 0,0 1 0,-1-1 0,1 0 0,0 1 0,-1-1 0,1 0 0,0 1 0,0-1 0,0 0 1,-1 1-1,1-1 0,0 1 0,0-1 0,0 0 0,0 1 0,0-1 0,-1 1 2,2 1-5,-1 1 0,1-1 0,-1 0 0,1 0 0,0 0 0,0 1 0,0-1 0,0 0 0,0 0-1,0 0 1,0 0 0,1-1 0,-1 1 0,2 1 5,28 31-26,1-2-1,1-2 0,2 0 1,1-2 26,4 1-21,0-2 0,2-2 0,11 5 21,138 59 110,-175-81-104,216 84 23,-1 0-15,-199-77-14,-6-3 0,1 0 0,15 3 0,-42-15 0,0 0-1,1 0 1,-1 0 0,0 1 0,1-1 0,-1 0 0,1 0 0,-1 0 0,0 0 0,1 0 0,-1 1 0,1-1 0,-1 0-1,0 0 1,1 0 0,-1 0 0,1 0 0,-1 0 0,1 0 0,-1-1 0,0 1 0,1 0 0,-1 0 0,1 0-1,-1 0 1,0 0 0,1-1 0,-1 1 0,0 0 0,1 0 0,-1-1 0,0 1 0,0-1 1,0 0 0,-1 0 0,1 1-1,-1-1 1,0 0 0,1 0 0,-1 1 0,0-1 0,1 0 0,-1 1 0,0-1 0,0 0-1,1 1 1,-1-1 0,-1 1-1,-36-23 43,0 2-1,-13-3-42,6 3 6,-290-149 111,222 112-93,-3 4 0,-85-24-24,199 77 1,-43-11 17,43 11-26,0 1 0,1 0-1,-1 0 1,0-1 0,0 1 0,0 0 0,1 0 0,-1 0 0,0 1 0,0-1-1,0 0 1,1 1 0,-1-1 0,0 1 0,0 0 0,1-1 0,-1 1 0,1 0-1,-1 0 1,0 1 8,1-1-8,1 0-1,-1 0 1,1 0-1,-1 1 1,1-1-1,-1 0 1,1 0-1,0 1 1,0-1-1,0 0 1,0 0-1,0 1 1,0-1-1,0 0 1,0 1-1,0-1 1,0 0-1,1 0 1,-1 1-1,0-1 0,1 0 1,-1 0-1,1 0 1,0 1-1,-1-1 1,1 0-1,0 0 9,3 6-23,1 1 1,0-1-1,4 3 23,7 9-11,1-2-1,1 0 1,1-1 0,0-1 0,1-1 0,16 8 11,31 16 38,35 11-38,-26-13 55,58 33 72,-45-22-174,1-4-1,59 18 48,-143-59-3,0 0 0,0 0 0,1-1 0,2 0 3,-9-1 0,1 0 0,-1 0 0,1 0 1,-1 0-1,1 0 0,-1 0 0,1 0 0,-1 0 0,1 0 0,-1 0 0,1 0 0,-1 0 1,1 0-1,-1-1 0,0 1 0,1 0 0,-1 0 0,1-1 0,-1 1 0,1 0 0,-1-1 0,0 1 1,1 0-1,-1-1 0,0 0 0,0 1 1,0-1-1,0 0 1,0 0-1,0 1 1,0-1-1,-1 0 1,1 1-1,0-1 0,0 0 1,-1 1-1,1-1 1,0 0-1,-1 1 1,1-1-1,-1 1 1,1-1-1,0 1 0,-1-1 1,1 1-1,-1-1 0,-10-11 15,-1 0-1,1 1 0,-2 1 0,1 0 1,-2 1-1,-3-2-14,-36-21 23,-2 3-23,33 18 14,-113-63 53,11 6-6,-9 3-61,115 56-30,0 2 0,0 0 0,-1 2 0,0 0 1,-15-2 29,32 6-12,0 1 0,1 0 0,-1 0 1,0 0-1,1 0 0,-1 0 1,0 0-1,0 0 0,1 0 0,-1 1 1,0-1-1,0 0 0,1 1 1,-1 0-1,1-1 0,-1 1 0,1 0 1,-1 0-1,1 0 0,-1 0 0,0 1 12,1-1 4,1 1 0,-1-1 0,1 0-1,-1 1 1,1-1 0,0 0 0,0 1-1,0-1 1,-1 0 0,2 1-1,-1-1 1,0 0 0,0 1 0,0-1-1,0 0 1,1 1 0,-1-1-1,1 0 1,-1 1 0,1-1 0,-1 0-1,1 0 1,0 0 0,0 1 0,0-1-1,0 0-3,8 12 16,0-1-1,1-1 1,1 0 0,-1 0-1,2-1 1,6 5-16,28 18 64,8 2-64,-15-9 8,-14-10-8,48 34 0,3-4 0,20 7 0,0-9-79,2-4 1,1-5 0,23 2 78,-95-30 67,0-1-1,8 0-66,-34-6 4,1 0-1,-1 1 1,1-1 0,-1 0-1,1 0 1,-1 0-1,1 0 1,0 0-1,-1 0 1,1-1 0,-1 1-1,1 0 1,-1-1-1,1 0 1,-1 1-1,0-1 1,1 0 0,-1 1-1,1-1-3,-2 0 2,1-1-1,-1 1 1,1 0-1,-1 0 1,0 0-1,0 0 1,1 0 0,-1 0-1,0-1 1,0 1-1,0 0 1,0 0-1,0 0 1,0 0-1,-1-1 1,1 1 0,0 0-1,-1 0 1,1 0-1,-1 0 1,1 0-1,-1 0 1,1 0-1,-1 0 1,0 0-2,-4-9 11,-1 0 0,0 0 0,-1 1 0,0 0 1,0 1-1,-1 0 0,0 0 0,-8-5-11,-18-13 15,-26-16-15,33 25 13,-80-50-237,-96-44 224,218 120 46,0 1-1,5 4-45,8 6 11,88 60-11,-41-27 0,2-3 0,71 34 0,33-7 7,-47-22-9,-127-52-1,2 1 3,0 0-1,0 0 1,1-1-1,0 0 1,0-1 0,4-3 0,-14 1 0,0 0 0,0 0 0,0-1 0,0 1 0,1 0 0,-1 0 0,0-1 0,0 1 0,0 0 0,0 0 0,0-1 0,0 1 0,0 0 0,0 0 0,0-1 0,0 1 0,0 0 0,0-1 0,0 1 0,0 0 0,0 0 0,0-1 0,0 1 0,0 0 0,0 0 0,-1-1 0,1 1 0,0 0 0,0 0 0,0 0 0,0-1 0,0 1 0,-1 0 0,1 0 0,0 0 0,0-1 0,0 1 0,-1 0 0,1 0 0,0 0 0,0 0 0,-1 0 0,1-1 0,-5-3 0,-1 0 0,1 0 0,-1 0 0,0 0 0,0 1 0,-2-1 0,-18-10 0,-36-27-3,-13-14 3,32 21 5,-2 3-1,-1 1 0,-17-5-4,36 24 48,27 11-47,0-1 0,0 1-1,-1 0 1,1 0 0,0 0-1,0 0 1,-1 0 0,1-1-1,0 1 1,0 0 0,-1 0-1,1 0 1,0 0 0,0 0 0,-1 0-1,1 0 1,0 0 0,0 0-1,-1 0 1,1 0 0,0 0-1,-1 0 1,1 0 0,0 1-1,0-1 1,-1 0 0,1 0-1,0 0 1,0 0 0,-1 0-1,1 0 1,0 1 0,0-1 0,0 0-1,-1 0 1,1 0 0,0 1-1,0-1 1,0 0 0,0 0-1,0 1 1,-1-1 0,1 0-1,0 0 1,0 1 0,0-1-1,0 0 1,0 0 0,0 1-1,0-1 0,6 14 9,0-3-1,1-1 0,0 0 0,1-1 0,0 1-1,0-1 1,1-1 0,0 0 0,9 6-8,17 10-100,35 18 100,-20-12-22,349 238-175,-391-262 152,-6-4 37,1 0 0,-1 0-1,1 0 1,-1 0-1,1-1 1,0 0-1,0 1 1,2 0 8,-18-18 203,-6-1-127,0 1-46,0 0-1,0 1 1,-8-3-30,-62-37 24,-78-49-11,141 86 5,-129-84-12,116 79-18,-1 2 1,-1 1 0,-1 2 11,35 15-4,0 1 1,1 0 0,-1 0 0,0 0 0,-3 1 3,9 1-2,1-1 0,-1 1 0,1 0 0,-1 0 1,1 0-1,-1 0 0,0 0 0,1 0 1,-1 0-1,1 0 0,-1 0 0,1 0 1,-1 0-1,0 1 0,1-1 0,-1 0 0,1 0 1,-1 0-1,1 1 0,-1-1 0,1 0 1,-1 1-1,1-1 0,0 0 0,-1 1 0,1-1 1,-1 1-1,1-1 0,0 0 0,-1 1 1,1-1-1,0 1 0,0-1 0,-1 1 0,1-1 1,0 1-1,0 0 0,0-1 0,0 1 1,-1-1-1,1 1 0,0-1 0,0 1 0,0 0 1,0-1 1,1 3-5,-1 0 0,1-1 1,0 1-1,0 0 0,0-1 1,0 1-1,0-1 0,1 2 5,5 6-20,0 1-1,1 0 1,0-1-1,0-1 1,7 6 20,16 14-95,5 1 95,400 293 197,-406-303-253,0-1 0,16 6 56,-44-24 7,0 0-1,0 0 1,0-1 0,0 1-1,0-1 1,0 1-1,0-1 1,1 1-7,-3-1 1,0 0 0,1 0 0,-1 0 0,0 0 0,1 0 1,-1 0-1,0 0 0,0-1 0,1 1 0,-1 0 0,0 0 0,0 0 0,1 0 1,-1 0-1,0 0 0,0-1 0,0 1 0,1 0 0,-1 0 0,0 0 0,0 0 1,0-1-1,0 1 0,1 0 0,-1-1-1,-1-10 10,-2 3-6,0 1 0,-1-1 0,0 0 0,0 1 1,-1 0-1,0 0 0,0 0 0,-1 1-4,-6-8 14,-1 1 0,-1 1 0,-6-5-14,-78-53-30,10 8 81,51 33 3,0 0-108,-21-11 54,45 33-29,11 8 15,6 3-7,20 12 27,14 7-6,11 8 47,60 45 16,87 56-197,-156-109 108,0-1 0,1-2 0,1-2-1,6 0 27,-47-18 4,0 1 0,0-1 0,0 1 0,1-1 0,-1 0 0,0 1 0,0-1 0,0 0 0,1 0 0,-1 0 0,0 0 0,0 0 0,0 0 1,1 0-1,0-1-4,-2 1 0,0 0 1,0-1 0,1 1 0,-1 0 0,0-1 0,0 1 0,0 0-1,0-1 1,0 1 0,0 0 0,0-1 0,0 1 0,0-1 0,0 1 0,0 0-1,0-1 1,0 1 0,-1 0 0,1-1 0,0 1 0,0 0 0,0-1 0,0 1-1,-1 0 1,1-1 0,0 1 0,0 0 0,-1 0 0,1-1 0,0 1-1,0 0 0,-30-31 30,28 29-24,-37-33 25,-2 2 0,-1 1 0,-23-10-31,-137-74-29,186 107-14,2 2-102,13 8 122,3 1 25,20 14 143,35 27-19,12 16-126,27 20-3,117 81 3,-153-114 0,2-2 0,2-3 0,15 5 0,-77-45 0,6 3 0,-1 0 0,1-1 0,0 0 0,2 1 0,-19-16 48,-27-18-72,-2 1-1,-33-18 25,0 0 11,-178-141-11,237 179 12,9 5-12,-1 1 0,-1-1 0,1 1 0,0 0 0,-1 1-1,1-1 1,-1 1 0,0 0 0,-2-1 0,7 3-1,0 0-1,0 0 1,0 0 0,-1 0 0,1 0 0,0 0-1,0 0 1,0 0 0,0-1 0,-1 1-1,1 0 1,0 0 0,0 0 0,0 1 0,-1-1-1,1 0 1,0 0 0,0 0 0,0 0-1,-1 0 1,1 0 0,0 0 0,0 0 0,0 0-1,0 0 1,-1 0 0,1 1 0,0-1-1,0 0 1,0 0 0,0 0 0,0 0 0,-1 0-1,1 1 1,0-1 0,0 0 0,0 0-1,0 0 1,0 0 0,0 1 0,0-1 0,0 0-1,0 0 1,0 0 0,0 1 0,0-1-1,0 0 1,0 0 0,0 0 0,0 1 0,0-1-1,0 0 1,0 0 0,0 0 0,0 0-1,0 1 1,0-1 0,0 0 0,0 0 0,0 0-1,1 1 2,0 3-4,1 0 0,0 0 0,0-1 0,1 1 0,-1 0 0,1-1 1,0 1-1,1 0 4,30 29 20,-34-33-19,140 118 138,-47-43-129,32 29-85,138 86 75,-257-186 10,23 12 18,-28-15-33,0-1 1,0 1-1,0-1 0,0 1 1,1-1-1,-1 0 1,0 0-1,0 1 0,0-1 1,1 0-1,-1 0 0,0 0 1,0 0-1,0 0 1,1 0-1,-1-1 0,0 1 1,0 0-1,0-1 1,0 1-1,1-1 0,-1 0 5,0 1-1,-1 0 0,0-1 0,1 1 0,-1-1 0,0 1-1,1 0 1,-1-1 0,0 1 0,1-1 0,-1 1 0,0-1 0,0 1 0,0-1-1,0 0 1,0 1 0,1-1 0,-1 1 0,0-1 0,0 1 0,0-1 0,0 1-1,-1-1 1,1 1 0,0-1 0,0 1 0,0-1 0,0 1 0,0-1 1,-8-15 21,2 6 3,-2 0 0,1 0 1,-1 1-1,-1 0 0,-8-8-24,-52-39 103,61 50-93,-30-23 0,0 1-1,-2 3 0,-1 1 1,-27-10-10,47 27-43,20 7 42,1 0 1,0 0-1,0 0 1,0 0-1,-1 0 1,1 0-1,0 0 0,0 0 1,-1 0-1,1 0 1,0 0-1,0 0 1,-1 0-1,1 0 0,0 0 1,0 0-1,-1 0 1,1 0-1,0 0 1,0 0-1,0 0 0,-1 1 1,1-1-1,0 0 1,0 0-1,0 0 1,-1 0-1,1 0 0,0 1 1,0-1-1,0 0 1,0 0-1,-1 0 1,1 1-1,0-1 0,0 0 1,0 0-1,0 0 1,0 1-1,0-1 1,0 0-1,0 0 0,0 1 1,0-1-1,0 0 1,0 0-1,0 1 1,0-1-1,0 0 0,0 0 1,0 0-1,0 1 1,0-1-1,0 0 1,0 0-1,0 1 0,0-1 1,0 0-1,1 0 1,-1 0-1,0 1 1,0-1-1,0 0 0,0 0 1,0 0-1,1 1 1,-1-1 0,11 14-15,2-2 7,0-1 0,1-1 0,0 0 0,0 0 1,1-2-1,0 0 0,1 0 0,0-2 0,0 0 1,0 0-1,1-2 0,0 0 0,2 0 8,-18-4 3,0 0 1,0 0-1,-1 0 0,1 0 0,0 1 1,0-1-1,0 0 0,-1-1 0,1 1 0,0 0 1,0 0-1,-1 0 0,1 0 0,0-1 1,0 1-1,-1 0 0,1 0 0,0-1-3,-1 1 2,0-1-1,0 1 0,0 0 1,0-1-1,0 1 1,0 0-1,-1-1 0,1 1 1,0 0-1,0-1 1,0 1-1,0 0 0,0 0 1,-1-1-1,1 1 1,0 0-1,0-1 1,-1 1-1,1 0 0,0 0 1,0 0-1,-1-1 1,1 1-1,0 0 0,-1 0 1,1 0-2,-28-17 97,-92-41 98,-68-37-224,82 30-74,45 26 39,-2 3 1,-45-18 63,107 54 4,0-1-1,0 1 1,-1-1-1,1 1 1,-1-1-1,1 1 1,0 0 0,-1 0-1,1-1 1,-1 1-1,1 0-3,1 0 1,0 0 0,-1 1 0,1-1-1,0 0 1,0 0 0,0 0 0,-1 0 0,1 0 0,0 0-1,0 0 1,0 0 0,0 1 0,0-1 0,-1 0 0,1 0-1,0 0 1,0 0 0,0 0 0,0 1 0,0-1-1,0 0 1,0 0 0,-1 0 0,1 1 0,0-1 0,0 0-1,0 0 1,0 0 0,0 0 0,0 1 0,0-1 0,0 0-1,0 0 1,0 0 0,0 1 0,0-1 0,0 0-1,0 0 1,1 1-1,0 2 1,0 0-1,0 0 1,1-1-1,0 1 1,-1 0-1,1 0 1,2 2-1,6 6-23,0-1-1,1 1 1,0-2-1,0 1 1,1-1-1,1-1 1,11 6 23,20 8-103,34 12 103,-56-24-32,39 14 49,1-2 0,0-3 0,2-3 1,0-3-1,46 4-17,-92-16 0,1 0 0,10-1 0,-17-2 0,-11 2 0,-1 0 0,0 0 0,0 0 0,0 0 0,0 0 0,1 0 0,-1 0 0,0 0 0,0-1 0,0 1 0,0 0 0,0 0 0,0 0 0,1 0 0,-1 0 0,0 0 0,0 0 0,0-1 0,0 1 0,0 0 0,0 0 0,0 0 0,0 0 0,0-1 0,0 1 0,0 0 0,0 0 0,1 0 0,-1 0 0,0-1 0,0 1 0,0 0 0,0 0 0,-1-1 0,0 0 0,0-1 0,0 1 0,0 0 0,0 0 0,0 1 0,0-1 0,0 0 0,-1 0 0,1 0 0,0 1 0,0-1 0,-2 0 0,-269-128 160,257 122-166,0 1 1,-1 1 0,1 0-1,-3 1 6,16 3 3,1 1 0,0 0-1,-1 0 1,1 0 0,0 0-1,-1 0 1,1 0 0,0 0-1,0 0 1,-1 0 0,1 1-1,-1-1-2,2 0 0,0 1 0,-1-1 0,1 0 0,0 0 0,-1 0 0,1 1 0,0-1 0,-1 0-1,1 1 1,0-1 0,0 0 0,-1 1 0,1-1 0,0 0 0,0 1 0,0-1 0,-1 0 0,1 1 0,0-1-1,0 0 1,0 1 0,0-1 0,0 1 0,0-1 0,0 0 0,0 1 0,0 1-4,1 0 1,-1 0-1,1 0 1,0 0-1,-1 0 1,1 0-1,0 0 1,0 0-1,0 0 1,1 0-1,-1-1 1,0 1-1,2 0 4,18 21-40,1-1 0,1-1 0,10 5 40,4 5 8,266 215 51,-253-209 79,54 28-138,58 24-51,-77-44-41,-69-36 62,-11-5 27,0-1-1,0 0 1,0 0-1,1-1 1,-1 0-1,1 0 1,0 0 0,0-1-1,-1 1 1,4-1 3,-8-1 0,-1 0 1,0 0-1,0 0 1,0 0-1,0 0 1,1 0-1,-1 0 1,0 0-1,0 0 1,0 0 0,0 0-1,1 0 1,-1 0-1,0 0 1,0 0-1,0 0 1,0 0-1,1 0 1,-1 0-1,0 0 1,0 0 0,0 0-1,0 0 1,0-1-1,1 1 1,-1 0-1,0 0 1,0 0-1,0 0 1,0 0-1,0 0 1,0-1 0,0 1-1,1 0 1,-1 0-1,0 0 1,0 0-1,0-1 1,0 1-1,0 0 1,0 0-1,0 0 1,0 0-1,0-1 0,-5-7 33,-14-8 1,-49-39-24,2-4-1,3-2 0,2-3 1,-8-16-10,85 97-1,1-1 1,0 0-1,1-2 1,0 0-1,2-1 1,7 4 0,144 74-76,-94-51 37,-20-12 99,-21-10-10,-1 1-1,-1 1 0,7 7-49,-32-17 11,-9-10-11,0 0 0,0 0 1,0 0-1,0 0 1,0 1-1,1-1 0,-1 0 1,0 0-1,0 0 0,0 1 1,0-1-1,0 0 1,0 0-1,0 0 0,0 1 1,0-1-1,0 0 1,-1 0-1,1 0 0,0 1 1,0-1-1,0 0 0,0 0 1,0 0-1,0 0 1,0 1-1,0-1 0,0 0 1,-1 0-1,1 0 1,0 0-1,0 1 0,-1-1 1,0 0 0,-1 1 0,1-1 0,0 0-1,0 1 1,0-1 0,-1 0 0,1 0 0,0 0 0,0 0 0,-1 0 0,1 0 0,0-1 0,0 1 0,-1 0 0,0-1-1,-26-8-26,0-2 0,-22-11 26,11 4-34,-18-10 75,1-2 0,0-4-41,-38-21-55,68 43 18,18 11 17,6 4 10,2-2 10,1 1 0,-1-1 0,1 0-1,-1 0 1,1 0 0,0 0 0,0 0-1,0 0 1,-1 0 0,1 0 0,1 1 0,7 5 0,0 0 0,1 0 0,0 0 0,9 4 0,9 4 0,158 116-1,-38-25 50,-52-42-76,3-5 0,46 18 27,-125-69 16,-13-7 41,-10-7-33,-11-7-30,-29-21-125,-21-11 131,-10-7-72,-121-97 147,187 143-85,1 2 1,1-1-1,-1 0 1,1-1-1,0 0 1,0 0 0,1 0-1,0 0 1,-1-2 9,6 8 0,0 0 0,0 0 0,0-1 0,0 1 0,-1 0 0,1 0 0,0 0 0,0 0 0,0 0 0,0-1 0,0 1 0,0 0 0,0 0 0,0 0 0,0 0 0,0-1 0,0 1 0,0 0 0,0 0 0,0 0 0,0 0 0,0-1 0,0 1 0,0 0 0,0 0 0,0 0 0,0 0 0,0-1 0,0 1 0,0 0 0,0 0 0,0 0 0,0 0 0,0-1 0,0 1 0,1 0 0,-1 0 0,0 0 0,0 0 0,0 0 0,0 0 0,0-1 0,0 1 0,1 0 0,-1 0 0,0 0 0,0 0 0,0 0 0,0 0 0,1 0 0,-1 0 0,0 0 0,0 0 0,0 0 0,1 0 0,12 1 10,20 9-8,-1 2 0,0 0 0,22 13-2,92 56-22,-46-23 28,85 36-11,84 48 191,-219-115-234,-112-57 63,1-3 0,2-2 0,-24-21-15,-66-39 51,0 12-3,148 83-51,-11-5-67,21 15 26,35 35-10,3-2 1,1-1 0,11 3 53,139 100 36,126 86 56,-283-204-89,7 6-129,14 5 126,-101-63 109,-5-5-109,-57-37 14,-70-29-50,37 23-40,131 71 76,-32-18 98,-1 1 1,-32-12-99,67 31 1,-17-6 6,17 6-10,0-1 1,1 1-1,-1 0 1,1 0-1,-1 0 1,0 0 0,1-1-1,-1 1 1,0 0-1,1 0 1,-1 0 0,1 0-1,-1 1 1,0-1-1,1 0 1,-1 0-1,0 0 1,1 0 0,-1 1-1,1-1 1,-1 0-1,1 0 1,-1 1 2,1-1-1,0 1-1,0-1 1,0 1 0,0 0 0,0-1-1,0 1 1,0-1 0,0 1-1,0-1 1,1 1 0,-1-1 0,0 1-1,0-1 1,0 1 0,1-1-1,-1 0 1,0 1 0,1-1 0,-1 1-1,0-1 1,1 0 0,-1 1-1,0-1 1,1 0 0,0 1 1,8 7-1,0-1-1,1 0 1,0-1-1,1 0 2,23 16 1,49 39-2,-25-17-84,27 14 85,-4-11 3,2-3 0,1-3-1,2-5 1,2-3 0,1-4-1,6-2-2,-92-26 0,17 4 21,-1-1-1,1 0 0,0-2 0,0 0 1,16-1-21,-35-1-2,1 0 0,-1 0 0,1 0 0,-1 0 0,0-1 0,1 1 0,-1-1 0,0 1 0,1 0 1,-1-1-1,0 0 0,1 1 0,-1-1 0,1-1 2,-2 2 0,1 0-1,-1-1 1,0 1 0,1-1 0,-1 1-1,0-1 1,0 1 0,1-1-1,-1 1 1,0-1 0,0 1 0,0-1-1,0 1 1,0-1 0,0 0-1,0 1 1,0-1 0,0 1-1,0-1 1,0 1 0,0-1 0,0 1-1,0-1 1,-1 1 0,1-1 0,-2-4 0,-1 0 1,0 1 0,0-1-1,0 1 1,0 0-1,-4-4 0,1 2-1,-24-28 7,-3 1 0,-1 1 1,-1 1-1,-1 3 1,-10-5-7,-220-146 26,50 36 38,179 121-74,21 16-48,15 8 28,8 5 11,21 16-4,2-2 1,0 0-1,14 5 23,-1 0-60,24 20 60,-45-29-5,102 76 95,15 2-90,206 121 38,-313-195-34,114 69 50,-175-116 10,-40-18-109,19 12-16,-4-6 61,-136-102 26,-17 1-26,162 110 11,30 18-31,27 18-8,9 12-16,0 0 0,2 4 44,25 24-40,11 0 35,60 37 5,-34-25 0,-60-40-6,50 35 59,1-4 1,58 28-54,-108-66 21,-17-9-18,-10-6 8,-15-9 18,11 8-18,-20-13-27,-1 1 0,0 1 1,-6-1 15,-21-12-1,-147-96 24,28 16-14,132 85-24,1-1 30,-1 3 1,-8-2-16,39 21-12,8 7 0,12 11-6,-10-15 17,18 24 21,2-1-1,0 0 1,2-2-1,10 7-19,104 76-57,-44-35 31,-28-17 25,-12-10-52,23 13 53,-59-47-42,-17-9 41,0 1 0,0-1 1,0 0-1,0 0 0,1 0 1,-1 0-1,0 0 0,0 0 1,0 1-1,0-1 0,0 0 1,1 0-1,-1 0 1,0 0-1,0 0 0,0 0 1,1 0-1,-1 0 0,0 0 1,0 0-1,0 0 0,1 0 1,-1 0-1,0 0 0,0 0 1,0 0-1,0 0 0,1 0 1,-1 0-1,0 0 1,0 0-1,0-1 0,0 1 1,1 0-1,-1 0 0,0 0 1,0 0-1,0 0 0,0 0 1,0-1-1,1 1 0,-1 0 1,0 0-1,0 0 1,-4-10 7,-3 2 9,0 1 0,-1-1 0,1 1-1,-1 0 1,-1 1 0,1 0 0,-1 0 0,-6-2-16,-13-10 33,-68-49-75,-81-75 42,149 118 0,19 17-30,9 9 10,9 8-16,20 15 47,1-1 0,32 18-11,23 19 37,43 53 3,-53-45-149,-61-56 118,1 0 1,1-2 0,0 1 0,1-2-1,0 0 1,3 0-10,-7-7-4,-13-3 3,0 0-1,0 0 1,0 0 0,1-1 0,-1 1-1,0 0 1,0 0 0,0 0-1,1 0 1,-1 0 0,0 0 0,0 0-1,0-1 1,1 1 0,-1 0 0,0 0-1,0 0 1,0 0 0,0-1 0,0 1-1,0 0 1,0 0 0,1 0 0,-1-1-1,0 1 1,0 0 0,0 0-1,0 0 1,0-1 1,0-1-4,0 1-1,-1-1 1,1 0-1,0 0 1,-1 1 0,1-1-1,-1 0 1,0 0-1,0 1 1,0-2 4,-6-9 10,0-1 1,-1 2-1,-1-1 1,0 1-1,0 0 1,-1 1-1,-8-7-10,-17-12 33,-31-18-33,14 10 22,-154-131 63,139 111-138,49 44 31,11 10 7,11 8 15,0 0 0,0 1 0,0-1 0,0-1 0,1 1 0,0-1 0,0 1 0,1-1 0,48 31 0,-36-24 0,134 87-3,-51-31 66,3-5-1,30 10-62,-129-70-6,0 1-3,1 0-1,-1 0 1,1-1 0,0 0 0,0-1 0,0 1-1,0-1 1,1 0 9,-7-1 0,1 0 1,-1 0-1,0 1 0,0-1 0,1 0 0,-1 0 0,0 0 1,0 0-1,1 0 0,-1 0 0,0 0 0,1 0 1,-1 0-1,0 0 0,0 0 0,1 0 0,-1 0 0,0-1 1,0 1-1,1 0 0,-1 0 0,0 0 0,0 0 0,1 0 1,-1-1-1,0 1 0,0 0 0,0 0 0,1 0 1,-1 0-1,0-1 0,0 1 0,0 0 0,0 0 0,1-1 1,-1 1-1,0 0 0,0 0 0,0-1 0,0 1 0,0 0 1,0 0-1,0-1 0,0 1 0,0 0 0,0-1 1,0 1-1,0 0 0,0 0 0,0-1 0,-10-13-19,-36-32 40,-2 1 1,-3 3-1,-5-1-21,-35-29 5,-79-64 44,-51-44-130,-172-146 92,238 206-22,124 92-16,27 22 33,4 6-6,0 0 0,0-1 0,0 1 0,0 0 0,0 0 0,0 0 0,0 0 0,0 0 0,0 0 1,0 0-1,0 0 0,0 0 0,0 0 0,0 0 0,1 0 0,-1 0 0,0 0 0,0 0 0,0-1 1,0 1-1,0 0 0,0 0 0,0 0 0,0 0 0,0 0 0,0 0 0,0 0 0,0 0 0,0 0 0,0 0 1,1 0-1,-1 0 0,0 0 0,0 0 0,0 0 0,0 0 0,0 0 0,0 0 0,0 0 0,0 0 1,0 0-1,0 0 0,0 0 0,0 0 0,0 0 0,1 0 0,-1 0 0,0 0 0,0 0 0,0 0 1,0 0-1,0 1 0,0-1 0,0 0 0,0 0 0,6 3-7,-1 0 0,0 0 0,0 1 0,0 0 0,0 0 0,0 1-1,-1-1 1,3 3 7,21 21-50,128 96-17,-43-37 70,-113-87-3,330 261 111,11-11-110,-306-226-113,16 7 112,-37-26-9,-14-5 8,1 0 1,-1 0 0,0 0 0,0-1 0,0 1 0,0 0 0,0 0 0,0 0 0,0 0 0,0 0 0,0-1 0,0 1 0,0 0 0,0 0 0,0 0 0,0 0 0,0 0 0,1-1 0,-2 1 0,1 0-1,0 0 1,0 0 0,0 0 0,0-1 0,0 1 0,0 0 0,0 0 0,0 0 0,0 0 0,0 0 0,0-1 0,0 1 0,0 0 0,0 0 0,0 0 0,-1 0 0,1 0 0,0 0 0,0-1 0,0 1-1,0 0 1,0 0 0,-1 0 0,-20-25 12,-62-54-19,-4 3 0,-30-16 7,28 22 14,-79-65 34,-31-14 0,-232-185 6,238 184-81,38 23 32,33 28 33,35 33-54,82 63 12,0 0 0,0 0 0,0 0 0,-1 0 1,1 1-1,-1 0 0,-4-1 4,9 3 0,1-1 0,0 1 0,-1 0 0,1 0-1,0 0 1,-1 0 0,1 0 0,0 0 0,-1 0 0,1 0 0,0-1 0,-1 1 0,1 0 0,-1 1-1,1-1 1,0 0 0,-1 0 0,1 0 0,0 0 0,-1 0 0,1 0 0,0 0 0,-1 0 0,1 1 0,0-1-1,-1 0 1,1 0 0,0 0 0,-1 1 0,1-1 0,0 0 0,0 0 0,-1 1 0,1-1 0,0 0-1,0 1 1,0-1 0,0 0 0,-1 1 0,1-1 0,0 0 0,0 1 0,0-1 0,0 0 0,0 1-1,0-1 1,0 1 0,0-1 0,0 0 0,0 1 0,0-1 0,0 0 0,0 1 0,0-1 0,0 0 0,2 6 0,1 0 0,0-1 0,0 0 0,0 0 0,0 0 0,4 4 0,45 56 12,2-2 0,19 12-12,128 117-81,-200-191 79,366 311-65,-184-162 70,25 19 60,-132-112-3,68 37-60,-117-79 0,-26-15 0,-1 0 0,0 0 0,0 0 0,0 0 0,0 0 0,0 0 0,0 0 0,0 0 0,0 0 0,0 0 0,1 0 0,-1 0 0,0 0 0,0 0 0,0 0 0,0 0 0,0 0 0,0 0 0,0 0 0,0 0 0,1 0 0,-1 0 0,0 0 0,0 0 0,0 0 0,0 0 0,0 0 0,0 0 0,0 0 0,0 0 0,0 0 0,1-1 0,-1 1 0,0 0 0,0 0 0,0 0 0,0 0 0,0 0 0,0 0 0,0 0 0,0 0 0,0 0 0,0 0 0,0-1 0,0 1 0,-2-7 0,-5-5 1,0 2 1,-1-1-1,0 1 1,0 0-1,-1 0 1,0 1-1,-3-2-1,-71-59 59,-33-29 10,-40-23-74,-39-22 0,-38-27 5,-26-13 0,7-8 0,24 25-16,45 41-64,44 36 5,116 75 70,-11-7 37,0 2 0,-30-13-32,63 33-1,0-1 1,0 1-1,0-1 1,0 1-1,0 0 0,0 0 1,0-1-1,0 1 1,0 0-1,1 0 1,-1 0-1,0 0 1,0 0-1,0 0 1,0 0-1,-1 1 1,2-1 0,0 0 0,-1 0 0,1 1 0,0-1-1,0 0 1,-1 0 0,1 1 0,0-1 0,0 0-1,0 1 1,-1-1 0,1 0 0,0 1 0,0-1 0,0 0-1,0 1 1,0-1 0,0 0 0,0 1 0,0-1-1,0 0 1,0 1 0,0-1 0,0 0 0,0 1 0,0-1-1,0 0 1,0 1 0,1 4 0,1-1-1,0 1 1,-1 0-1,2-1 0,0 3 1,-2-5 1,15 24-1,1-1 0,1 0 0,1-1 0,19 18 0,-35-39 0,145 149 10,85 62-10,-229-210 0,360 304 80,-158-143-67,408 306 172,-598-459-194,-6-5-9,1 1 1,-1-2-1,1 1 1,0-1 0,11 3 17,-22-9-2,0 1 0,1-1 0,-1 0 1,1 0-1,-1 0 0,1 0 0,-1 0 1,1 0-1,-1 1 0,1-1 1,-1 0-1,0 0 0,1 0 0,-1-1 1,1 1-1,-1 0 0,1 0 0,-1 0 1,1 0-1,-1 0 0,1 0 1,-1-1-1,1 1 2,-1 0 0,0-1 0,0 1 0,0-1 0,0 1 0,1 0 0,-1-1 0,0 1 0,0 0 0,0-1 0,0 1 0,0-1 0,0 1 0,0 0 0,-1-1 0,1 1 0,0-1 0,0 1 0,0 0 0,0-1 0,0 1 0,0 0 0,-1-1 0,-15-23 56,-17-12 24,-1 2 0,-18-12-80,-60-50-32,-35-23 53,-38-18 38,115 84-35,-473-365-43,379 286-13,41 31 37,102 84 3,-1-2-4,-2 1 1,0 1 0,-22-11-5,32 24-23,14 4 23,0 0 0,0 0 0,0 0 0,0 0-1,0 0 1,0 0 0,0 0 0,0 0 0,-1 1-1,1-1 1,0 0 0,0 0 0,0 0 0,0 0-1,0 0 1,0 1 0,0-1 0,0 0 0,0 0-1,0 0 1,0 0 0,0 0 0,0 1 0,0-1-1,0 0 1,0 0 0,0 0 0,0 0 0,0 0-1,0 1 1,0-1 0,0 0 0,0 0 0,0 0 0,0 0-1,1 0 1,-1 1 0,0-1 0,0 0 0,0 0-1,0 0 1,0 0 0,19 22-1,231 203-116,15-8 154,-247-202-27,519 387 198,-524-393-206,230 153-100,-228-152 100,-9-6-4,0 0 1,0-1-1,0 1 1,0-1-1,1 0 1,-1-1-1,1 0 1,1 0 1,-5-3-16,-5-3 5,-6-5 23,-1 1 0,1 0 0,-2 1 0,-8-6-12,6 4 16,-317-221 256,153 115-272,70 45-26,-460-310-33,367 239 59,46 34 0,45 36 0,102 68-2,0-1 0,0 1 0,0 0 0,-1 0 0,1 1 0,-1 0 0,1 0 0,-2 1 2,7 0-2,1 1 0,-1 0 1,1 0-1,-1 0 0,1 0 1,-1 0-1,1 0 0,-1 0 1,1 0-1,-1 0 0,1 0 1,-1 0-1,1 0 0,-1 0 1,1 0-1,-1 0 0,1 0 1,-1 1-1,1-1 0,-1 0 1,1 0-1,0 1 0,-1-1 1,1 0-1,-1 0 0,1 1 1,0-1-1,-1 1 0,1-1 1,0 0-1,-1 1 0,1-1 1,0 1-1,0-1 0,-1 1 1,1-1-1,0 0 0,0 1 1,0-1-1,0 1 0,-1-1 1,1 1-1,0-1 0,0 1 1,0-1-1,0 1 0,0-1 1,1 1 1,0 4-11,1-1 0,1 0 1,-1 0-1,0 0 0,1 0 1,0-1-1,0 1 0,2 1 11,61 66-23,2-3 0,43 30 23,157 115 33,-254-203-25,297 222 57,9-16-13,-170-124 2,-118-70 4,-28-17-55,-7-5-16,-4-3 8,0 0 0,1-1 0,-1 0 0,1 0 1,-1 0-1,-3-4 5,-7-5 7,-287-183-14,170 113 14,-49-39 56,22 14 45,152 102-102,-9-6 1,0 1-1,0 1 1,-1 0-1,-15-5-6,33 15-3,0 0 0,0-1 0,0 1 1,0 0-1,0-1 0,0 1 0,0 0 0,0 0 1,0 0-1,0 0 0,0 0 0,0 0 0,0 0 0,0 0 1,0 0-1,1 1 0,-1-1 0,0 0 0,0 1 1,0-1-1,-1 1 3,2-1-3,0 1 0,-1-1 0,1 1 0,0 0 1,0-1-1,-1 1 0,1 0 0,0 0 0,0-1 0,0 1 1,0 0-1,0-1 0,0 1 0,0 0 0,0 0 0,0-1 0,0 1 1,1 0-1,-1-1 0,0 1 0,0 0 0,0-1 0,1 1 1,-1 0-1,1-1 0,-1 1 0,0-1 0,1 1 3,6 9-12,0-1 0,0 0 0,1-1-1,1 1 1,-1-2 0,1 1 0,9 5 12,104 84-112,-11-7 184,4-5 0,16 2-72,-125-83-10,46 27-39,46 20 49,-82-45 11,-13-7 10,-6-3-15,-8-7 4,-136-92 22,-138-72-32,244 151-37,34 19 32,9 4 4,13 6 2,14 9 16,23 15-17,-3-2 31,117 59-79,52 14 48,-213-98 0,-3-1 1,0 0 0,0 0 0,0 0-1,0-1 1,0 1 0,0 0 0,1-1-1,-1 0 1,0 1 0,0-1 0,0 0-1,0 0 1,3-1-1,-5 1 2,0 0-1,0 0 0,0 0 1,1 0-1,-1 0 1,0 0-1,0-1 0,0 1 1,1 0-1,-1 0 1,0 0-1,0-1 0,0 1 1,0 0-1,1 0 1,-1-1-1,0 1 0,0 0 1,0 0-1,0-1 0,0 1 1,0 0-1,0 0 1,0-1-1,0 1 0,0 0 1,0 0-1,0-1 1,0 1-1,0 0 0,0-1 1,0 1-1,0 0 1,0 0-1,0-1 0,0 1 1,0 0-1,-1 0 1,1 0-1,0-1 0,0 1 1,0 0-1,0 0 1,-1 0-1,1-1 0,0 1-1,-10-12 16,-5-1-4,0 0-1,-1 1 0,0 1 1,-1 1-1,0 0 1,0 2-1,-2-1-11,-3-2 16,-101-48 22,-70-37-12,-232-158-56,74 43-180,334 201 260,25 15-11,10 7-53,75 53-55,-1-1 66,2-4 0,11 1 3,6-5-5,112 40 5,-216-94-3,12 5 1,-19-7 2,1 0 0,0 0 0,0 1 0,-1-1 0,1 0 0,0 0 0,-1 0 0,1 0 0,0 0 0,0 0 0,-1 0 0,1 0 0,0 0 0,-1 0 0,1-1 0,0 1 0,0 0 0,0-1 0,-1 1 0,0 0 0,0-1 1,0 1-1,0 0 0,0-1 1,0 1-1,0-1 0,0 1 1,0 0-1,0-1 0,0 1 1,0 0-1,0-1 0,0 1 1,0 0-1,-1-1 0,1 1 1,0 0-1,0-1 0,0 1 1,0 0-1,-1 0 0,1-1 1,0 1-1,0 0 0,-1 0 1,1-1-1,0 1 0,-1 0 1,1 0-1,0 0 0,-1-1 0,-9-8 18,0 0-1,-2 0 0,1 1 0,-3-1-17,-16-12 11,-334-217 76,216 146-104,-51-34-10,-264-168 82,256 159-25,20 16-35,115 72-16,-176-104-43,206 130 48,36 21-18,11 8-12,17 15 3,1 0 1,0-2-1,10 6 43,83 58-23,-106-78 19,31 23 2,139 96 9,71 30-7,8-18 176,223 81-176,-479-218 2,70 29 29,1-3 0,13 0-31,-82-25 1,0-1 0,0 0 0,0 0 1,0-1-1,4 1-1,-9-1 0,1 0 0,-1 0 1,0 0-1,1 0 0,-1 0 1,0 0-1,1 0 0,-1-1 1,0 1-1,0 0 1,1 0-1,-1 0 0,0 0 1,1 0-1,-1 0 0,0-1 1,0 1-1,1 0 1,-1 0-1,0 0 0,0-1 1,1 1-1,-1 0 0,0 0 1,0 0-1,0-1 0,1 1 1,-1 0-1,0-1 1,0 1-1,0 0 0,0 0 1,0-1-1,0 1 0,0 0 1,1-1-1,-1 1 0,0 0 1,0-1-1,0 1 1,0 0-1,0-1 0,-1 1 1,1 0-1,0-1 0,0 1 1,0 0-1,0 0 1,0-1-1,0 1 0,0 0 1,-1-1-1,1 1 0,0 0 1,0 0-1,0-1 0,-1 1 1,1 0-1,0 0 1,0-1-1,-15-16 36,-7-2-17,-1 1 0,-4-1-19,-13-10 5,-522-356 42,484 334-51,-163-108 57,-5-4 16,-501-341-10,594 399-155,131 91 80,-55-36-17,65 44 30,0-1 0,0 2 0,-1 0 0,0 0 0,0 1 3,-6 2-42,19 2 39,-1 0 1,1 0-1,-1 0 0,1 0 1,-1 0-1,1 0 0,-1 0 1,1 0-1,-1 0 0,1 1 1,-1-1-1,1 0 0,-1 0 0,1 1 1,0-1-1,-1 0 0,1 1 1,-1-1-1,1 0 0,-1 1 3,1 0-3,0-1 0,0 1 0,0 0 0,-1-1 0,1 1 0,0-1 0,0 1 0,0 0 0,0-1 0,0 1 0,0-1 0,0 1 0,0 0 0,0-1 0,1 1 0,-1-1 0,0 1 0,0 0 3,11 18-42,9 6-22,15 15 64,8 6-32,6 1 32,73 57-5,-113-97 5,132 106-62,5-6 1,95 48 61,63 15 176,52 9-176,-234-125 69,79 22-69,-191-73 3,3 2-1,0 0 0,1-1 1,0-1-1,0 0 0,0-1 0,3 0-2,-4-4 29,-13 2-28,1 0 0,-1-1 0,0 1-1,0 0 1,0 0 0,1 0 0,-1 0 0,0-1 0,0 1 0,0 0-1,1 0 1,-1 0 0,0-1 0,0 1 0,0 0 0,0 0 0,0-1 0,0 1-1,0 0 1,0 0 0,0-1 0,0 1 0,1 0 0,-1 0 0,0-1-1,0 1 1,0 0 0,-1 0-1,1-2 4,-1 0 1,0 0-1,0 0 0,0 0 1,0 1-1,0-1 0,0 0 1,0 1-1,-1-1 0,0 0-4,-11-11 12,0 1 0,-1 0-1,0 0 1,-1 2 0,-5-3-12,10 6-5,-93-63-22,-36-26 32,-42-22 43,-538-354 128,507 323-128,48 36-133,50 39-22,108 70 93,0 1 0,0 0 0,0 0 0,0 1 0,0 0 0,0 0 0,-1 0 0,-3 0 14,9 2-1,1 0 0,-1-1 0,1 1-1,0 0 1,-1 0 0,1 0 0,-1 0 0,1 0-1,-1 0 1,1 0 0,0 0 0,-1 0 0,1 0-1,-1 0 1,1 0 0,0 1 0,-1-1 0,1 0 0,-1 0-1,1 0 1,0 0 0,-1 1 0,1-1 0,0 0-1,-1 0 1,1 1 0,0-1 0,-1 0 0,1 1-1,0-1 1,0 0 0,-1 1 0,1-1 0,0 0-1,0 1 1,0-1 0,-1 0 0,1 1 0,0-1-1,0 1 1,0-1 0,0 1 0,0-1 0,0 0-1,0 1 1,0-1 0,0 1 0,0-1 0,0 1-1,0-1 1,0 0 0,0 1 0,0-1 0,1 1-1,-1-1 1,0 0 0,0 1 0,0-1 1,5 7-10,0 0 1,0 0-1,0 0 1,1-1-1,3 3 10,53 52-60,2-4 0,36 25 60,150 98 13,-35-34 190,63 24-203,-211-133-10,383 203 132,-439-235-130,-5-2 2,-1 0 0,2 0 1,-1 0-1,0-1 0,0 0 1,1 0-1,0-1 1,4 1 5,-11-2 0,0 0 1,1 0 0,-1 0 0,0 0 0,0 1 0,0-1 0,0 0 0,1 0 0,-1 0-1,0 0 1,0 0 0,0 0 0,1 0 0,-1 0 0,0 0 0,0 0 0,0-1 0,1 1-1,-1 0 1,0 0 0,0 0 0,0 0 0,0 0 0,1 0 0,-1 0 0,0 0 0,0 0-1,0-1 1,0 1 0,0 0 0,1 0 0,-1 0 0,0 0 0,0 0 0,0-1 0,0 1-1,0 0 1,0 0 0,0 0 0,0 0 0,0-1 0,1 1 0,-1 0 0,0 0 0,0 0-1,0-1 1,0 1 0,0 0 0,0 0 0,0 0 0,0-1 0,0 1 0,-1 0 0,1 0-1,0 0 1,0 0 0,0-1 0,0 1 0,0 0 0,0 0-1,-3-3 10,1-1 0,-1 2 0,0-1 0,0 0-1,0 0 1,0 1 0,0 0-10,-20-16 1,-104-78-12,-8 5 21,-41-29 28,-46-27-54,-180-121-13,41 28 84,169 116-23,50 40-37,112 66-7,-37-20-33,57 33 25,0 0 1,0 1-1,0 1 1,0 0-1,-1 0 20,10 2-3,0 1-1,0 0 0,1 0 1,-1 0-1,0 0 1,0 0-1,1 0 1,-1 0-1,0 0 0,0 0 1,1 0-1,-1 0 1,0 0-1,0 1 0,1-1 1,-1 0 3,1 1-2,-1-1 0,1 0 0,0 0 0,0 1 0,-1-1 1,1 0-1,0 1 0,0-1 0,0 0 0,0 1 0,0-1 0,0 0 0,-1 1 0,1-1 0,0 1 1,0-1-1,0 0 0,0 1 0,0-1 0,0 0 0,0 1 0,1-1 0,-1 1 0,0-1 0,0 0 1,0 1 1,2 6-7,1-1 0,0 1 0,0-1 0,0 0 0,1 0 0,0 0 0,0-1 0,3 3 7,12 15-19,16 13 19,68 57-5,20 9 5,4-4 0,5-7 0,110 58 0,294 128 181,-486-254-117,1-3 0,2-2-64,-48-16 6,30 6 22,-33-8-28,-1 1 1,0-1 0,1 0-1,-1 0 1,0 0 0,1 0-1,-1 0 1,0 0 0,1 0-1,-1-1 1,0 1 0,1 0-1,-1-1 1,0 1 0,0-1-1,1 1 1,-1-1 0,0 0 0,0 0-1,0 1 1,0-1-1,0 0 1,-1 0 1,1 0-1,-1 0 1,1 0 0,-1 0-1,0 0 1,0 0-1,1 0 1,-1 0-1,0 0 1,0 0-1,0 0 1,0 0-1,0 0 1,0 0-1,0 0 1,-1 0 0,1 0-1,0 0 1,-1 0-1,1 0 1,0 0-1,-1 0 1,1 1-1,-1-1 1,1 0-1,-1 0 1,0 0-2,-2-3 8,0-1 1,-1 1-1,1 0 1,-1 0-1,-3-2-8,-57-42 32,60 45-31,-394-275 36,166 117-39,-311-196 14,475 320 26,63 34-41,0 1 0,0 0 1,1 0-1,-1 0 0,0 1 1,-5-1 2,9 1-2,1 1 1,-1 0 0,1 0 0,-1 0 0,1 0 0,-1 1 0,1-1 0,-1 0 0,1 0 0,-1 0 0,1 0 0,0 0-1,-1 1 1,1-1 0,-1 0 0,1 0 0,-1 1 0,1-1 0,0 0 0,-1 1 0,1-1 0,0 0 0,-1 1-1,1-1 1,0 1 0,-1-1 0,1 1 0,0-1 0,0 0 0,-1 1 0,1-1 0,0 1 0,0-1 0,0 1 0,0-1-1,0 1 1,0-1 0,0 1 0,0-1 0,0 1 0,0-1 0,0 1 0,0-1 0,0 1 0,0 0 1,1 2-8,0 1 0,0 0 0,0-1 0,0 0 0,0 1 1,1 0 7,3 4-13,0 0 1,0 0 0,0 0-1,1-1 1,0 1 0,1-2-1,-1 1 1,3 1 12,16 12-61,22 14 61,-12-9-22,91 64 19,5-5-1,3-5 1,3-7 3,-106-56 9,0-2 1,1-1 0,0-1 0,1-2-1,0-1 1,11 0-10,-39-8 7,0-1 1,0 1-1,0-1 0,0 0 1,4-1-8,-8 1 2,0 0 1,0 0 0,0 0 0,0 0-1,0-1 1,0 1 0,0-1 0,0 1 0,0 0-1,0-1 1,0 1 0,-1-1 0,1 0 0,0 1-1,0-1 1,-1 0 0,1 1 0,0-1-1,-1 0 1,1 0 0,-1 0 0,1 1 0,-1-1-1,1 0 1,-1 0 0,0 0 0,1 0 0,-1 0-1,0 0 1,0 0 0,0 0-3,1-3 6,-1 0 1,-1 1-1,1-1 1,0 0-1,-1 1 1,0-1-1,0 0 0,0 1 1,0-1-1,-2-1-6,-1-4 14,0 1-1,-1 0 0,0 0 0,-1-1-13,-7-7-6,-2 0-1,0 1 1,0 1-1,-2 0 0,-11-7 7,2 1-4,-165-124 88,-16 2-84,71 56 25,-5 7-1,-9 2-24,125 65 7,0 1 0,-1 1 1,-16-3-8,38 12-5,-1 0 0,0 0-1,1 1 1,-1-1 0,-1 1 5,6 0 0,0 0 0,-1 0 0,1 0 0,0 0 0,-1 0 0,1 0 0,-1 0 0,1 0-1,0 0 1,-1 0 0,1 0 0,0 0 0,-1 0 0,1 0 0,0 1 0,-1-1 0,1 0 0,0 0-1,-1 0 1,1 0 0,0 1 0,-1-1 0,1 0 0,0 0 0,-1 1 0,1-1 0,0 0-1,0 0 1,-1 1 0,1-1 0,0 0 0,0 1 0,0-1 0,0 0 0,-1 1 0,1-1-1,0 0 1,0 1 0,0-1 0,0 0 0,0 1 0,0-1 0,0 1 0,0-1 0,0 0-1,0 1 1,0-1 0,0 0 0,0 1 0,0-1 0,1 1 0,-1-1 0,0 0 0,0 1 0,0-1-1,0 0 1,1 0 0,-1 1 0,0-1 0,0 0 0,1 1 0,-1-1 0,0 0 0,0 0 0,16 20-24,0-1 1,1-1-1,1-1 1,1-1-1,8 6 24,-21-18-26,1 1-1,1-1 1,-1-1-1,0 1 1,1-1 0,0-1-1,0 1 1,0-1-1,0-1 1,0 1-1,0-1 1,0-1-1,0 1 1,1-2 0,2 1 26,2-2-542,0 1 1,0-2-1,0 0 1,-1 0 0,1-1-1,-1-1 1,0 0-1,-1-1 1,6-3 541,20-14-2901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19.0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259 275 4352,'0'0'1445,"6"-19"-629,-5 18-795,1-6 460,-1 1 1,1-1-1,-1 1 1,0-7-482,12-12 768,-12 20-590,0 0 0,-1-1 0,1 1 0,-1-1 0,-1 1 1,1 0-1,-1-1 0,0 1 0,0 0 0,0-1-178,0 4 42,1 0 0,-1 1 0,0-1 0,1 0 0,-1 1 0,0-1 0,0 0 0,0 1 0,-1-1 0,1 1 0,0 0-1,0-1 1,-1 1 0,1 0 0,-1 0 0,1 0 0,-1 0 0,1 0 0,-1 0 0,0 0 0,0 0 0,1 1 0,-1-1 0,0 1 0,0-1 0,0 1 0,1 0 0,-1 0 0,0 0 0,0 0-42,-6 0 65,0 1 1,1 0 0,-1 1 0,1 0 0,-1 0-1,1 0 1,0 1 0,0 0 0,0 1-1,0 0 1,0 0 0,-4 4-66,-10 2 211,-5 2 175,25-11-373,0 0 0,0-1 0,0 1 0,0 0 0,0 0 0,1 0 0,-1-1 0,0 1 0,1 0 0,-1 0 0,0 0 0,1 0-1,-1 0 1,1 0 0,0 0 0,-1 1 0,1-1 0,0 0 0,0 0 0,-1 0 0,1 1-13,0-2 1,1 1-1,-1-1 0,0 0 1,0 0-1,0 0 1,0 1-1,1-1 0,-1 0 1,0 0-1,0 0 1,0 0-1,0 0 0,1 1 1,-1-1-1,0 0 1,0 0-1,1 0 0,-1 0 1,0 0-1,0 0 1,1 0-1,-1 0 0,0 0 1,0 0-1,1 0 0,-1 0 1,0 0-1,0 0 1,0 0-1,1 0 0,-1 0 1,0 0-1,0 0 1,1 0-1,-1-1 0,0 1 1,0 0-1,0 0 1,1 0-1,-1 0 0,0 0 1,0-1-1,0 1 1,0 0-1,1 0 0,-1 0 1,0-1-1,12-6 40,22-15 28,-26 18-9,0-1 1,0 0 0,0-1-1,-1 0 1,1 0 0,-1-1-1,4-5-59,-11 12 1,1 0 0,-1-1 0,0 1 0,0 0 0,0 0 0,1-1 0,-1 1 1,0 0-1,0 0 0,0-1 0,0 1 0,0 0 0,1-1 0,-1 1 0,0 0 0,0-1 0,0 1 0,0 0 0,0 0 0,0-1 0,0 1 0,0 0 0,0-1 0,0 1 0,0 0 0,0-1 0,0 1 0,-1 0 0,1-1 0,0 1 0,0 0 0,0 0 0,0-1-1,-11-3 96,-18 6 201,17 0-267,1 1 0,-1 1 0,1 0 0,0 0 0,-4 3-30,-22 8 79,35-14-78,1 0 0,-1-1 0,0 0-1,1 1 1,-1-1 0,0 0 0,0 0 0,1 0 0,-1 0-1,0 0 1,0 0 0,1 0 0,-1 0-1,2-1 1,0 1-1,0 0 1,-1 0-1,1 0 1,0 0 0,0 0-1,0 0 1,0 0 0,0 0-1,0 0 1,0 0-1,0 0 1,0-1 0,0 1-1,0 0 1,0 0 0,0 0-1,0 0 1,0 0 0,0 0-1,0 0 1,0 0-1,0-1 1,0 1 0,0 0-1,0 0 1,0 0 0,0 0-1,0 0 1,0 0-1,0 0 1,0 0 0,0-1-1,0 1 1,0 0 0,0 0-1,0 0 1,0 0 0,0 0-1,0 0 1,0 0-1,0 0 1,0 0 0,0 0-1,1 0 1,-1-1 0,0 1-1,0 0 1,0 0 0,0 0-1,0 0 1,0 0-1,0 0 1,0 0 0,0 0-1,1 0 1,-1 0 0,0 0-1,0 0 0,8-3 57,-7 3-71,10-7 21,0 0 0,-1-1 0,0 0 0,-1 0 0,5-5-7,41-50 8,-55 63-8,0 0-1,1-1 1,-1 1 0,0 0 0,0 0 0,0 0 0,1 0 0,-1 0 0,0-1 0,0 1 0,0 0 0,0 0 0,1 0 0,-1-1 0,0 1 0,0 0 0,0 0 0,0-1 0,0 1 0,0 0 0,0 0 0,0-1 0,0 1 0,0 0 0,0 0 0,0-1 0,0 1 0,0 0 0,0 0 0,0-1 0,0 1 0,0 0 0,0 0-1,0-1 1,0 1 0,-9 2 4,-12 10 63,-24 20 642,-34 34-709,68-57-64,16-15 4,18-15-77,-23 21 131,0 0 1,1-1-1,-1 1 0,0 0 1,1-1-1,-1 1 0,1 0 1,-1 0-1,0-1 0,1 1 1,-1 0-1,1 0 0,-1 0 1,1-1-1,-1 1 0,1 0 1,-1 0-1,0 0 0,1 0 1,-1 0-1,1 0 1,-1 0-1,1 0 0,-1 0 1,1 0-1,-1 1 0,1-1 1,-1 0 5,1 1-50,-1-1 0,0 1 0,0-1 0,0 1 0,1 0-1,-1-1 1,0 1 0,0 0 0,0-1 0,0 1 0,0-1 0,0 1 0,-1 0 0,1-1 0,0 1 0,0 0 0,0-1 0,-1 1 50,-12 31-3074,0-6-382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14T22:55:31.61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2971 3306 6016,'-9'-7'533,"5"4"-331,0 0 0,0 0 0,0 0 0,1-1 1,-1 0-1,1 1 0,0-1 0,0 0 1,0-1-1,1 1 0,-2-2-202,-2-9 128,0 0 0,0 0 0,2 0 0,0 0 0,-1-6-128,-2-25-134,2-7 134,1 14 1,-9-155-74,10 115 173,-3 1 1,-13-58-101,17 125 139,-1 0 1,0 0-1,0 0 1,-1 0-1,-1 1 1,-3-7-140,8 17 13,0 0 1,0 0-1,0 0 1,0-1-1,0 1 1,0 0-1,0 0 0,0 0 1,0 0-1,-1-1 1,1 1-1,0 0 0,0 0 1,0 0-1,0 0 1,0 0-1,0 0 0,-1-1 1,1 1-1,0 0 1,0 0-1,0 0 1,-1 0-1,1 0 0,0 0 1,0 0-1,0 0 1,0 0-1,-1 0 0,1 0 1,0 0-1,0 0 1,0 0-1,-1 0 0,1 0 1,0 0-1,0 0 1,0 0-1,-1 0 1,1 0-1,0 0 0,0 0 1,0 0-1,0 0 1,-1 0-1,1 1 0,0-1 1,0 0-1,0 0 1,0 0-1,0 0 1,-1 0-1,1 1 0,0-1 1,0 0-1,0 0 1,0 0-1,0 0 0,0 1 1,0-1-1,0 0 1,0 0-1,0 0 0,0 0 1,0 1-14,-4 14 360,2 11-167,2-1 1,0 0-1,2 0 1,1 3-194,0 2 69,54 364 270,22 1-338,-26-142 11,64 269 308,-105-478-67,5 10-253,-11-38 62,1 0 0,1 0 0,0-1 0,6 9-62,-12-22 7,0 1 1,0 0-1,0-1 1,0 1-1,0-1 0,1 0 1,-1 0-1,0 0 1,1 0-1,0 0-7,-2-1 4,0-1 1,0 0-1,-1 0 0,1 1 1,0-1-1,0 0 0,0 0 1,0 0-1,0 0 0,0 0 0,-1 0 1,1 0-1,0-1 0,0 1 1,0 0-1,0 0 0,0-1 1,-1 1-1,1 0 0,0-1 1,0 1-1,-1-1 0,1 1 1,0-1-1,0 1 0,-1-1 0,1 0 1,-1 1-1,1-1 0,0 0 1,-1 1-1,0-1 0,1 0 1,-1 0-1,1 1 0,-1-2-4,4-5 20,0-1-1,0 1 1,-1-1-1,0 0 1,-1-1-1,0 1 1,0 0-1,-1-1 1,1-6-20,0-18 80,-3-31-80,0 37 27,-29-380 79,17 271-143,-63-563 19,48 447 127,20 186-100,-2-31 46,-16-60-55,15 119 133,7 29 16,1 8 1,0 18 143,3 92 416,10 72-709,-6-118 38,55 640-118,-40-494 133,78 692 1,-64-672-150,-18-149 149,20 58-53,-32-126 24,-2-7-6,0-1 1,0 0-1,0 0 1,1 1-1,0-1 0,0 0 1,0 0-1,0-1 0,0 1 1,1 0-19,0-5 40,-2-8-16,0-19-16,-1 0 1,-2 0-1,-1-2-8,-16-91 16,12 77-14,-133-898-62,47 0 8,91 902 63,-31-606 74,32 601 43,2 34 21,-1 12-39,2 16 46,-1-14-129,9 166 214,-9 81-241,-2-134-22,-4 382-72,0-4 161,5-479-52,0 19 98,3 27-113,1-47 57,-4-14-57,1 0-1,-1 0 1,0 0 0,0-1 0,1 1 0,-1 0 0,0 0 0,0 0 0,0-1 0,1 1 0,-1 0 0,0 0 0,0-1-1,0 1 1,0 0 0,0 0 0,1-1 0,-1 1 0,0 0 0,0 0 0,0-1 0,0 1 0,0 0 0,0-1-1,0 1 1,0 0 0,0 0 0,6-35-27,34-386 60,-22 194-40,166-1235 103,-136 1223-240,13-6 144,-57 228-9,0 7 19,-2 0-1,0 0 1,0 0-1,-1 0 1,0 0-1,0-5-9,-1 14 2,0 0 0,0 0 0,0 1 0,0-1 0,0 0-1,-1 0 1,1 0 0,0 0 0,0 1 0,-1-1-1,1 0 1,0 0 0,-1 1 0,1-1 0,-1 0-1,1 1 1,-1-1 0,1 0 0,-1 1 0,1-1 0,-1 1-2,0 0-2,1-1 0,-1 1 1,0 0-1,1 0 0,-1 0 1,0 0-1,1-1 1,-1 1-1,0 0 0,1 0 1,-1 1-1,1-1 1,-1 0-1,0 0 0,1 0 1,-1 0-1,0 0 1,1 1-1,-1-1 0,0 0 2,-2 2-13,-1 0 0,1 1 0,-1-1 0,1 1 0,0-1 0,-1 1 0,1 1 13,-13 14 0,0 1-1,2 0 1,1 1-1,-7 14 1,-9 20 50,-4 17-50,9-7 19,2 1 0,-13 67-19,31-116-11,-5 24-146,-3 27 157,10-50-36,1-1 0,0 1 0,1 0 1,1-1-1,2 8 36,-3-21-5,1 0 1,-1 0-1,1-1 1,0 1-1,-1 0 0,1-1 1,1 1-1,-1 0 1,0-1-1,1 0 1,-1 1-1,2 1 5,-2-3 0,0 0-1,1-1 0,-1 1 1,0 0-1,0 0 0,1-1 1,-1 1-1,0-1 1,1 1-1,-1-1 0,1 1 1,-1-1-1,1 0 1,-1 0-1,1 0 0,-1 1 1,1-2-1,-1 1 1,1 0-1,-1 0 0,1 0 1,-1-1-1,0 1 0,1-1 2,5-1 2,-1 0 0,1-1 1,-1 1-1,1-2 0,-1 1 1,0-1-1,0 0 0,-1 0 1,4-3-4,8-9 24,0-1 1,1-3-25,3-3 11,104-110 37,69-99-48,-132 147 3,-2-6-3,-31 42-7,-1-1 0,13-40 7,-10 12 55,7-34-55,-27 72 37,-1-1 0,-3 0 0,3-34-37,-9 68 10,-1-1 1,0 0 0,0 0-1,-1 1 1,0-1 0,0 0-1,-1 1 1,0-3-11,1 9-5,1-1-1,-1 1 1,1 0 0,-1-1-1,1 1 1,-1 0-1,0-1 1,0 1-1,0 0 1,1 0 0,-1 0-1,0 0 1,0 0-1,-1 0 1,1 0 0,0 0-1,0 1 1,0-1-1,-1 0 1,1 1 0,0-1-1,0 0 1,-1 1-1,1 0 1,-1-1-1,1 1 1,0 0 0,-1 0-1,1 0 1,-1 0-1,1 0 1,-1 0 0,1 0-1,0 0 1,-1 1-1,1-1 1,-1 0-1,0 1 7,-4 2-26,-1-1 1,1 1 0,0 0-1,1 1 1,-1-1 0,0 1-1,1 0 1,0 1 24,-21 20-76,1 1 0,2 2 1,0 0-1,2 1 76,2-3-22,-11 14 83,1 2 0,2 1 0,-16 36-61,34-60 10,1 0 0,1 0 0,1 1 0,1 0 0,0 0 0,1 0 0,2 0 0,0 1 0,1-1 0,1 15-10,1-25-18,0-1 1,1 1 0,0 0 0,0-1 0,1 0 0,0 1 0,1-1 0,0 0 0,5 8 17,-7-15 2,-1 1 0,1-1 0,-1 0 0,1 1 0,0-1 0,0 0 0,0 0 0,0 0 0,1 0 0,-1-1 0,0 1 0,1-1 0,-1 1 0,1-1 0,0 0 0,-1 0 0,1 0 0,0 0 0,0 0 0,-1-1 0,1 1 0,0-1 0,0 0 0,0 0 0,0 0 0,0 0 0,0 0 0,-1-1 0,1 1 0,0-1 0,0 0 0,0 0 0,-1 0 0,3-1-2,4-2 17,0-1 0,-1 0 0,0-1 0,0 0 0,0 0 0,4-5-17,42-46 19,-46 48-17,13-16 3,-1-1 1,-1 0-1,-1-2 0,-1 0 0,11-28-5,28-73-71,-5-3-1,14-71 72,-57 161 30,-6 32-12,-1 0 0,2 0 0,-1 0 0,1 0 0,1 0 0,2-3-18,-5 12-3,-1 0 0,1 0 0,0 0 0,0 0 0,0 0 0,0 1 0,0-1 0,0 0 0,0 1 0,0-1 0,0 1 0,0-1 0,0 1 0,1-1 1,-1 1-1,0 0 0,0 0 0,0-1 0,1 1 0,-1 0 3,30 0-56,-21 0 48,0 0 7,-1 0-11,0 0 0,-1 0 1,1-1-1,7-2 12,-13 3-2,0-1 0,0 0-1,-1 0 1,1-1 0,0 1-1,-1 0 1,1-1 0,-1 0-1,1 0 1,-1 1 0,0-1-1,1-1 1,-1 1 0,0 0-1,0 0 1,0-2 2,6-9 34,-1-1-1,-1 0 1,0 0-1,0 0 1,0-5-34,9-25 51,-1 11-113,1 1 1,18-29 61,-32 59 9,0 0-1,0 0 0,0 0 1,0 0-1,0 0 0,0 0 1,-1 0-1,1 0 1,-1 0-1,0 0 0,1-1 1,-1 1-1,0 0 0,0 0 1,-1 0-1,1-1 1,0 1-1,-1 0 0,1 0 1,-1 0-1,0-1-8,-1 0 15,2 5-60,2-1 22,-2-16 83,0 28-136,-1-7 62,0 1 0,0-1 0,0 0 0,-1 1 1,1-1-1,-4 5 14,-4 22-24,-7 34 45,8-33 70,-3 20-91,-35 240-128,31-212 180,-3-1 0,-24 63-52,10-39-61,-60 212 58,-40 147-137,16 1-5,74-248 172,-1 106-27,-6 429-6,45 0-356,38 181 68,-31-889 301,0 18-16,3 0 1,10 46 8,-15-103 6,0 0 1,1 0 0,-1 0 0,1 0 0,0-1 0,0 1 0,0-1 0,0 1 0,1-1 0,0 0-7,-3-3 1,0-1 1,0 0 0,0 0-1,1 1 1,-1-1-1,0 0 1,0 0-1,1 1 1,-1-1 0,0 0-1,0 0 1,1 0-1,-1 0 1,0 1-1,0-1 1,1 0 0,-1 0-1,0 0 1,1 0-1,-1 0 1,0 0-1,0 0 1,1 0 0,-1 0-1,0 0 1,1 0-1,-1 0 1,0 0-1,1 0 1,-1 0 0,0 0-1,1 0 1,-1 0-1,0 0 1,0-1-1,1 1 1,-1 0 0,0 0-1,0 0 1,1 0-1,-1-1 1,0 1-1,0 0 1,1 0 0,-1-1-1,0 1 1,0 0-2,7-17-10,-1-7 8,-2 0-1,-1-1 1,0-15 2,-1-81-50,-2 86 16,-6-195 82,-22-130-48,-21-29 31,-13-122-27,26 1 47,36 502-51,-2-41-21,2 0-1,5-27 22,-5 74-1,1-1 1,-1 1-1,0-1 1,1 1-1,0 0 1,-1-1-1,1 1 0,0 0 1,0-1-1,0 1 1,2-2 0,-3 4 0,0 0 0,0-1 0,1 1 0,-1 0 0,0 0 0,1 0 0,-1 0 0,0 0 0,0-1 0,1 1 1,-1 0-1,0 0 0,1 0 0,-1 0 0,0 0 0,1 0 0,-1 0 0,0 0 0,0 0 0,1 0 0,-1 0 0,0 0 0,1 0 0,-1 0 0,0 1 1,1-1-1,-1 0 0,0 0 0,0 0 0,1 0 0,11 14 9,2 7 23,-1 2 1,-1 0-1,-1 0 0,-1 1 0,1 8-32,37 130 111,-38-121-84,48 203 169,17 181-196,4 252-9,-73-621 9,52 718 101,-58-717-101,-5-36-22,5-21 20,0 1 1,-1-1 0,1 1-1,0-1 1,0 1 0,-1-1-1,1 0 1,0 1 0,-1-1 0,1 0-1,0 1 1,-1-1 0,1 0-1,-1 1 1,1-1 0,-1 0 0,1 0-1,0 0 1,-1 1 0,1-1-1,-1 0 1,0 0 1,0 0-1,0-1-1,-1 1 0,1 0 1,0-1-1,0 0 0,0 1 1,-1-1-1,1 0 0,0 1 1,0-1-1,0 0 0,0 0 1,0 0-1,0 0 0,0 0 1,0 0-1,1 0 0,-1 0 1,0-1-1,1 1 0,-1-1 3,-10-18-1,2 0 0,0 0 0,2-1 0,0 0 0,-1-8 0,-4-12 0,-57-159 26,24 69-4,21 61-38,-71-228 16,89 270-6,8 24 47,2 7 20,1 3-34,-1 0 1,0 0-1,0 0 1,-1 1-1,0 0 1,0 0-1,-1-1 1,1 1-1,-1 5-27,2 0 24,185 661 24,-156-532-108,-1-3 190,16 30-130,-45-158-5,-2-7 5,0 1 0,0-1 0,0 0 0,1 1 0,-1-1 0,1 0 0,-1 0 0,1 0 0,0 0 0,2 1-1,-4-3 1,1-1 0,-1 0 0,0 0 0,0 0 0,0 0 0,0 0 0,0 0 0,1 0 0,-1 0 0,0 0 0,0 0 0,0 0 0,0 0 0,1 0 0,-1 0 0,0 0 0,0 0 0,0 0 0,0-1 0,0 1 0,1 0 0,-1 0 0,0 0 0,0 0 0,0 0 0,0 0 0,0 0 0,0 0 0,1-1 0,-1 1 0,0 0 0,0 0 0,0 0 0,0 0 0,0 0 0,0 0 0,0-1 0,0 1 0,0 0 0,0 0 0,0 0 0,0 0 0,0-1 0,0 1 0,0 0 0,0 0 0,0 0 0,0 0 0,0-1 0,0 1 0,0 0 0,0 0 0,2-11 0,-5-18 0,0 0 0,-2 1 0,-1 0 0,-4-12 0,5 20 10,3 9 3,-1 0 1,0 1-1,0 0 1,-1 0 0,-1 0-1,-1-3-13,6 14 1,0-1-1,0 0 0,0 0 1,0 0-1,0 0 1,0 0-1,0 0 1,0 0-1,0 0 0,0 0 1,0 0-1,0 0 1,0 0-1,0 0 0,0 0 1,0 0-1,0 0 1,0 0-1,0 0 1,0 1-1,0-1 0,0 0 1,0 0-1,0 0 1,0 0-1,0 0 0,0 0 1,0 0-1,0 0 1,0 0-1,0 0 1,-1 0-1,1 0 0,0 0 1,0 0-1,0 0 1,0 0-1,0 0 1,0 0-1,0 0 0,0 0 1,0 0-1,0 0 1,0 0-1,0 0 0,0 0 1,0 0-1,0 0 1,0 0-1,0 0 1,-1 0-1,1 0 0,0 0 0,1 11 12,3 14-25,9 42-86,-4-14 177,14 41-78,-11-53 14,-7-19-2,2 0-1,8 17-11,-5-21-2,-8-16 3,-1 0 0,0 0 0,1 0 0,-1 0 0,0 1 0,0-1 0,0 0 0,0 1 0,-1-1 0,1 0 0,-1 1 0,1-1 0,-1 3-1,-2-7 1,1 0-1,-1 1 1,1-1 0,-1 0-1,0 1 1,1 0-1,-1-1 1,0 1 0,0 0-1,0 0 1,0 0-1,-1 0 0,-3-2 41,1 0-30,3 1-6,0 1 1,0 0-1,-1-1 0,1 1 1,-1 0-1,1 0 0,0 0 1,-1 0-1,0 1 0,1-1 1,-1 1-1,1 0 0,-1-1 0,-1 1-5,2 0 5,0 0 0,0-1 0,0 0 0,0 1 0,-1-1 0,1 0 0,0 0 0,0 0 0,1 0 0,-1-1 0,0 1 0,-1-1-5,-21-21 52,-11-18-138,-19-28 86,1 0-42,-6-3 48,3 5 15,2-3 0,-14-28-21,25 24-8,6 11-32,-14-15 40,31 53 4,19 24-5,-1 0 0,1-1-1,0 1 1,0 0 0,-1 0-1,1 0 1,0 0 0,-1 1-1,1-1 1,-1 0 0,1 1-1,-1-1 1,1 0 0,-1 1-1,-1-1 2,3 2-2,-1-1 0,1 0 0,-1 0 0,1 0 0,-1 1 0,1-1 0,-1 0 0,1 0 0,-1 1-1,1-1 1,-1 0 0,1 1 0,-1-1 0,1 1 0,0-1 0,-1 0 0,1 1 0,0-1 0,-1 1-1,1-1 1,0 1 0,0-1 0,-1 1 0,1-1 0,0 1 0,0-1 0,0 1 0,0 0 0,0-1-1,0 1 1,0-1 0,0 1 0,0-1 2,-1 13-5,1 0 1,1 0-1,0 0 0,1 0 0,0-1 0,1 1 1,1 4 4,-3-13 1,36 149-1,15 26 0,-35-128 54,3 0-1,2-2 0,2 0 1,2-2-1,12 16-53,-27-48 35,0-1-1,8 9-34,-15-18-6,1-1 0,0 1 1,0-1-1,0-1 0,0 1 0,0-1 0,1 0 0,0 0 0,0 0 6,-5-2-1,1-1 1,-1 1-1,1 0 0,-1-1 1,1 1-1,-1-1 1,1 0-1,-1 0 0,1 1 1,0-1-1,-1 0 0,1 0 1,-1 0-1,1-1 1,0 1-1,-1 0 0,1-1 1,-1 1-1,1-1 1,-1 1-1,1-1 0,-1 1 1,0-1-1,1 0 0,-1 0 1,0 0-1,1 0 1,-1 0-1,0 0 0,0 0 1,0 0-1,0-1 1,0 1-1,1-1 1,-1-2 11,1 0-1,-1 0 1,1 1-1,-1-1 1,0 0 0,-1 0-1,1 0 1,-1 0 0,1 0-1,-1 0 1,-1 0 0,1 0-1,-1-2-10,-4-28 7,-2 0 1,-2 1-1,-1 0 0,-8-17-7,-62-126-59,38 87 121,23 47-44,-4-11-37,-3 1-1,-12-15 20,34 60-8,0 1 0,-1-1 0,0 1 0,-1-1 8,6 7 0,0-1-1,-1 1 1,1-1 0,0 1 0,-1 0 0,1-1-1,-1 1 1,1-1 0,-1 1 0,1 0 0,0-1-1,-1 1 1,1 0 0,-1 0 0,1-1 0,-1 1-1,0 0 1,1 0 0,-1 0 0,1 0 0,-1 0 0,1-1-1,-1 1 1,1 0 0,-1 0 0,0 0 0,1 1-1,-1-1 1,1 0 0,-1 0 0,1 0 0,-1 0-1,1 0 1,-1 1 0,0 0 0,0 0 0,1 0 0,-1 0 1,0 0-1,1 1 0,-1-1 0,1 0 0,0 0 0,-1 1 0,1-1 0,0 0 0,0 1 0,0-1 0,0 0 0,-1 18-5,0-1 0,2 0-1,0 1 1,1 2 5,15 76-36,-1-8 29,-14-74 17,-1-3 29,1-1 0,0 1 0,1-1 0,1 4-39,-45-132-10,10 28 9,-40-80 1,-40-46 43,46 74-1,-62-125-116,122 257 82,-6-13 4,-1 1 0,-13-16-12,13 25-7,7 13 8,2 8-1,3 5-15,1 0 0,0 0 0,1 1 0,1 2 15,0 3-25,24 138 118,7 0 1,28 69-94,-52-196 6,1-1 1,2 0 0,0-1-1,13 18-6,-17-36-1,-9-10 1,0-1 0,0 0 0,1 0 0,-1 0 0,0 0 0,0 0 0,0 0 0,0 0 0,0 0 0,1 0 0,-1 1 0,0-1 0,0 0 0,0 0 0,0 0 0,0 0 0,1 0 0,-1 0 0,0 0-1,0 0 1,0 0 0,0 0 0,0 0 0,1 0 0,-1 0 0,0-1 0,0 1 0,0 0 0,0 0 0,1 0 0,-1 0 0,0 0 0,0 0 0,0 0 0,0 0 0,0 0 0,0 0 0,0-1 0,1 1 0,-1 0 0,0 0 0,0-2 1,1 0 0,-1-1 0,1 1 1,-1 0-1,0 0 0,0-1 0,0 1 1,0 0-1,0 0 0,-1-1 0,1 1-1,-7-37 42,-1 1 0,-13-34-42,2 8 7,-4-26 13,-11-36-99,-6 0 79,-6 3-50,-25-41 50,40 101 22,-3 0 0,-3 2 0,-18-18-22,51 73 4,-5-7 1,1 1-1,-2 1 1,0 0-1,0 0 1,-11-7-5,20 16-4,-1 1 0,0 0 0,1 0 0,-1 0 0,0 0 0,1 1 0,-1-1 0,0 0 0,0 1 0,-2-1 4,3 1-2,1 0 0,-1 0 1,0 0-1,1 0 0,-1 1 1,0-1-1,0 0 1,1 0-1,-1 0 0,0 1 1,1-1-1,-1 0 0,0 1 1,1-1-1,-1 1 1,1-1-1,-1 1 0,1-1 1,-1 1-1,1-1 0,-1 1 1,1-1-1,-1 1 1,1 0-1,0-1 0,-1 1 1,1 0-1,0-1 0,-1 1 1,1 0-1,0 0 2,-2 4-9,1 1 1,0 0-1,0-1 0,0 1 0,1 0 1,-1 0-1,1 0 0,1 0 9,6 52-42,10 24 81,4-1 0,8 15-39,-18-60 2,39 115 16,12 45 60,32 124-9,-83-288-58,-7-24 29,-2-12-19,-3-18-2,-5-9-38,-1 0-1,-2-1 20,4 11-14,-105-332-24,-20-35 50,-40-113 46,145 433-15,-71-182-34,48 135-29,-12-12 20,28 73 58,20 40-24,12 13-33,0 1 1,-1 0 0,1 0 0,0-1-1,-1 1 1,1 0 0,0 0 0,-1 0-1,1-1 1,0 1 0,-1 0 0,1 0-1,-1 0 1,1 0 0,0 0 0,-1 0 0,1 0-1,-1 0 1,1 0 0,0 0 0,-1 0-1,0 0-1,1 0 2,0 0 1,-1 1-1,1-1 0,-1 0 0,1 1 0,0-1 0,-1 0 0,1 1 0,0-1 0,-1 1 1,1-1-1,0 0 0,0 1 0,-1-1 0,1 1 0,0-1 0,0 1 0,0-1 0,0 1-2,-3 19 38,3 17-16,2 1 0,7 31-22,-5-38 4,61 416 70,38 79-74,-98-502 53,0 2-18,1 0 0,2 0 0,0-1-1,12 24-34,-17-44-12,-1 0 0,1-1 0,0 1 0,0-1 0,3 4 12,-5-7-1,0-1-1,-1 1 1,1 0-1,0 0 0,0-1 1,-1 1-1,1-1 0,0 1 1,0-1-1,0 1 1,0-1-1,0 1 0,0-1 1,0 0-1,0 1 0,0-1 1,0 0-1,0 0 1,0 0-1,0 0 0,0 0 1,0 0-1,0 0 0,0 0 1,0 0-1,0-1 1,0 1-1,0 0 0,0-1 1,0 1-1,0-1 0,1 0 2,0 0 0,-1 0 0,1-1 0,0 1 0,-1-1-1,1 1 1,-1-1 0,1 0 0,-1 1-1,0-1 1,1 0 0,-1 0 0,0-2 0,11-33 13,0-29 35,-3-1-1,-2 0 1,-3-23-48,-2 37 28,4-793-46,-56 0 14,30 609-22,5 46 31,9 109 19,-9-154 53,16 211-9,-1 25-67,0 0 1,0 0-1,0 0 0,0 0 1,0 0-1,0 0 0,0 0 1,0 0-1,0 0 0,0 0 1,0 0-1,0 0 0,0 0 1,1 0-1,-1 0 0,0 0 1,0 0-1,0 0 0,0 0 1,0 0-1,0 0 0,0 0 1,0 0-1,0 0 0,0 0 1,0 0-1,0 0 0,0 0 1,0 0-1,0 0 0,0 0 1,0 0-1,1 0 0,-1 0 1,0 0-1,0 0 0,0 0 1,0 0-1,0 0 0,0 0 1,0 0-1,0 0 0,0 0 1,0 0-1,0 0 0,0 0 1,0 0-1,0 0 0,0 0 1,0 0-1,0 0-1,4 17 104,8 57 58,1 52-162,-2 87 118,-9-152-110,6 159 11,33 489 90,-22-564-166,-14-114 35,2-1 1,1 0-1,7 15 22,-15-44 0,9 18-2,-3-15 17,-6-4-13,1-1 0,-1 1-1,1 0 1,-1 0 0,0-1 0,1 1 0,-1 0 0,0 0-1,0-1 1,1 1 0,-1 0 0,0-1 0,0 1-1,1 0 1,-1-1 0,0 1 0,0-1 0,0 1 0,0 0-1,1-1 1,-1 1 0,0-1-2,4-14 8,-1 0-1,-1 0 1,0-1 0,-1 1-1,-1-3-7,2-13 5,16-613 9,-37 3-3,10 388-10,8 229 4,-5-87 80,4 89-58,-1-1 0,-1 1 0,-5-13-27,9 35-1,0-1 1,0 0-1,0 0 1,0 1-1,-1-1 0,1 0 1,0 1-1,-1-1 0,1 0 1,0 1-1,-1-1 0,1 0 1,-1 1-1,1-1 1,-1 1-1,0-1 1,1 1-1,0 0 1,-1 0-1,1 0 0,0 0 0,0 0 1,-1 0-1,1 0 0,0 0 1,0 0-1,0 1 0,-1-1 1,1 0-1,0 0 0,0 0 1,0 0-1,-1 0 0,1 1 0,0-1 1,0 0-1,0 0 0,0 0 1,0 1-1,-1-1 0,1 0 1,0 0-1,0 1 0,0-1 1,0 0-1,0 0 0,0 1 1,-6 24-1,-8 158 33,8 136-32,6-286 0,0 10 9,0 21 25,3 3-34,1-38-48,0-22 26,-1-10 29,4-13 50,9-52-68,-3 0-1,0-20 12,-4 30-9,13-98 45,-2-70-36,-18 156 11,-3 0 0,-2 0 0,-4 0 0,-8-29-11,13 91 0,1-2 2,-1 0 0,-1 0 0,1 1-1,-2-1 1,1 1 0,-2-1-2,5 9 3,-1 0 0,1 0 0,-1 0 0,0 0 0,0 0 1,1 0-1,-1 0 0,0 0 0,0 1 0,0-1 0,0 0 0,0 0 0,0 0-3,0 1 1,1 0 1,-1 0-1,1 0 0,0 0 1,-1 0-1,1 0 1,-1 0-1,1 0 0,-1 0 1,1 0-1,-1 0 0,1 0 1,-1 0-1,1 0 1,0 0-1,-1 0 0,1 0 1,-1 1-1,1-1 0,-1 0 1,1 0-1,0 1 1,-1-1-2,-1 2 0,1-1 0,-1 1 0,0 0 1,1 0-1,0 0 0,-1 1 1,1-1-1,0 0 0,0 0 0,0 1 1,0 1-1,-11 38-20,2 1 1,2 1-1,2-1 0,1 14 20,-1 2-7,2-27 6,-13 145-43,16-141 27,1-1 0,1 1 0,7 32 17,-7-56-3,2 0 0,0-1-1,0 1 1,1-1-1,0 0 1,1 0-1,5 9 4,-8-18 0,0 1 0,-1 0 0,1-1-1,0 1 1,0-1 0,0 0 0,1 0-1,-1 1 1,1-1 0,-1-1 0,1 1-1,-1 0 1,1-1 0,0 1 0,0-1-1,0 0 1,0 0 0,0 0 0,0 0-1,0-1 1,0 1 0,0-1-1,0 0 1,0 1 0,1-2 0,-1 1-1,0 0 1,0-1 0,0 1 0,0-1-1,1 0 1,2-1-3,-1-1 0,0 1 0,0-1-1,0 0 1,0 0 0,-1-1-1,1 1 1,-1-1 0,0 0 0,0 0-1,0-1 1,0 1 0,-1-1-1,0 0 1,2-3 3,6-12-3,-1-1 0,0 0 0,1-8 3,3-12 50,-2 0 0,-2-1-1,2-19-49,11-130 43,-14 90 41,-6-55-84,-4 104-28,-3 0 0,-2 1 0,-11-46 28,15 88 4,0-1 1,-1 1 0,0 0 0,0 0-1,-1 0 1,0 0 0,0 1 0,-1 0-1,-3-4-4,7 11 0,0 0 0,0-1 0,0 1 0,-1 0-1,1 0 1,0-1 0,-1 1 0,1 0 0,-1 1-1,1-1 1,-1 0 0,0 0 0,1 1 0,-1-1-1,-1 0 1,2 1-1,0 0 0,0 0 0,-1 0 0,1 0 0,0 0 0,-1 1 0,1-1 0,0 0 0,0 0 0,0 1 0,-1-1 0,1 1 0,0-1 0,0 1-1,0 0 1,-1 0 1,-2 2-3,0 1 0,1 0 0,-1-1 0,1 1 0,0 0 0,0 1 0,0-1 0,1 0-1,-2 6 4,-9 20-12,1 0 0,2 1-1,1 0 1,-1 14 12,-3 28-9,0 30 9,0 65 6,6 52-6,9-107-16,5 0-1,11 49 17,-15-147 0,5 36-14,3 2 14,-7-37-6,0-1-1,1 0 0,1 0 0,1 0 0,4 6 7,-10-19-5,0 1 0,0-1 0,1 0 0,-1 0 0,1 0 0,0 0 0,0 0 1,0 0-1,-1-1 0,1 1 0,1-1 0,-1 1 0,0-1 0,0 0 0,1 0 0,-1 0 0,2 1 5,-2-2-1,1 0-1,-1 1 1,0-1-1,0 0 1,0-1 0,0 1-1,1 0 1,-1-1-1,0 1 1,0-1 0,0 1-1,0-1 1,0 0-1,0 0 1,0 0 0,0 0-1,0-1 1,-1 1 0,1 0-1,1-2 2,5-4 12,-1 0 0,0-1 0,-1 0 0,0-1 0,0 1 0,-1-1 0,0 0 0,0 0 0,-1-1 0,0 1 0,0-3-12,7-24 38,-2-1 0,2-14-38,-10 43 0,15-88 5,-4 0 1,-4-1-1,-5 0 0,-7-79-5,0 113-25,-3 0 0,-2 1-1,-3 0 1,-2 0 25,10 48 9,0 1 0,-1 0 0,0 0 0,-1 0 0,0 1-1,-1-1 1,-1 2 0,0-1 0,-7-7-9,13 17-1,0 0 0,0-1 0,-1 1 1,1 0-1,-1 0 0,0 1 0,1-1 0,-1 1 0,0-1 0,0 1 0,0 0 1,0 0-1,0 0 0,0 0 0,0 1 0,-3-1 1,3 1-5,0 0 0,0 1 1,1-1-1,-1 1 0,0-1 0,0 1 1,0 0-1,0 0 0,1 1 0,-1-1 0,0 0 1,1 1-1,0 0 0,-1-1 0,0 2 5,-5 5-12,0 0-1,0 1 0,1 0 1,0 1-1,0 0 1,1 0-1,0 0 0,-2 8 13,-10 21 12,3 1-1,1 1 1,-2 14-12,-26 132 60,36-157-59,-59 332-129,-17 361 128,70-404 74,14-222-50,4-1 1,7 23-25,-10-95-23,2 1 1,0-1-1,1 1 0,7 13 23,-12-34-5,1-1-1,0 1 0,0 0 0,0-1 0,2 3 6,-4-6-2,1 1 0,-1-1 0,0 1 0,1-1 0,-1 0 0,0 1 0,1-1 0,-1 1 0,1-1 0,-1 0 0,1 0 0,-1 1 0,1-1 0,-1 0-1,1 0 1,-1 1 0,1-1 0,-1 0 0,1 0 0,-1 0 0,1 0 0,-1 0 0,1 0 0,-1 0 0,1 0 0,-1 0 0,1 0 0,-1 0 0,1 0 0,0 0 0,-1 0 0,1-1 0,-1 1 0,1 0-1,-1 0 1,0-1 0,1 1 0,-1 0 0,1-1 0,-1 1 0,1 0 0,-1-1 0,1 1 2,1-4-4,1 1-1,0-1 1,-1 0-1,0 0 1,0 0-1,0 0 1,0 0-1,-1 0 1,1-1 4,11-45 8,-13 49-8,12-67 29,-3-1 1,-3-1-1,-3-28-29,-2 62 3,2-143-44,-10-40 41,0 116-44,-6 0 1,-20-80 43,22 139 20,-2 0 0,-17-37-20,19 55-18,-2 0 0,-1 1 0,0 1 0,-18-22 18,26 38-7,-1 0-1,0 0 1,0 1 0,0 0 0,-1 0 0,-8-5 7,15 11-3,-1 0-1,0 0 1,1 0 0,-1 0 0,0 0-1,0 1 1,0-1 0,1 1 0,-1-1 0,0 1-1,0-1 1,0 1 0,0 0 0,0 0-1,0 0 1,0 0 0,0 0 0,0 1 0,0-1-1,0 0 1,1 1 0,-1 0 0,0-1 0,0 1-1,0 0 1,1 0 0,-1 0 0,0 0-1,1 0 1,-1 0 0,1 1 0,-1-1 0,1 0-1,0 1 1,0-1 0,-1 1 0,1 0-1,-1 1 4,-3 6-13,-1 1-1,1 0 0,1 1 0,0-1 1,0 1-1,-1 7 14,-4 21-35,-1 21 35,-11 119 36,6 48-36,6 187 44,27 391 20,-1-565-32,3-49-21,-5-80-1,12 29-10,-24-123-17,1-1-1,1 0 0,0 0 0,1 0 1,1-1-1,7 13 18,-12-25 0,0 0 0,0 0 0,0 0 0,1-1 0,-1 1 0,2 0 0,-4-2 1,1-1 1,-1 0 0,1 1-1,-1-1 1,1 1 0,-1-1-1,1 0 1,-1 0 0,1 1 0,0-1-1,-1 0 1,1 0 0,-1 0-1,1 0 1,0 0 0,-1 1-1,1-1 1,-1 0 0,1 0-1,0 0 1,-1-1 0,1 1-1,-1 0 1,1 0 0,-1 0 0,1 0-1,0-1 1,-1 1 0,1 0-1,-1 0 1,1-1 0,-1 1-1,1 0 1,-1-1 0,1 1-1,-1-1 1,0 1 0,1-1-2,1-2 12,1 0 0,-1-1 0,0 0 0,0 0 0,-1 1 1,1-1-1,-1 0 0,0 0 0,1-4-12,5-43 68,-5 35-53,7-71-5,-4-86-10,-14-91-15,8 248 14,-33-393-44,-18-2-21,22 181 60,-33-221 177,60 424-155,-5-21 5,7 43-22,-1 1 1,1 0-1,0 0 0,-1 0 1,0 0-1,0 0 0,0 0 1,-2-2 0,4 6-1,0 0 0,0 0 0,-1-1 0,1 1 0,0 0 0,0 0 0,0-1 0,0 1 0,-1 0 0,1 0 0,0 0 0,0-1 0,-1 1 0,1 0 0,0 0 0,0 0 0,-1 0 0,1 0 0,0 0 0,-1-1 0,1 1 0,0 0 0,0 0 0,-1 0 0,1 0 0,0 0 0,-1 0 0,1 0 0,0 0 0,0 0 0,-1 0 0,1 0 0,0 0 0,-1 1 0,1-1 0,0 0 0,0 0 0,-1 0 0,1 0 0,0 0 0,0 1 0,-1-1 0,1 0 0,0 0 0,0 0 0,-1 1 0,1-1 0,0 0 0,0 0 0,0 0 0,0 1 0,-1-1 0,1 0 0,0 1 0,0-1 0,0 0 0,0 0 0,0 1 0,0-1 1,-3 7-19,1 1 0,0-1-1,1 1 1,0-1 0,0 4 19,-35 496-155,30-384 182,0-1 19,-17 408 8,28 0 49,-4-508-109,0 13-21,2-1 1,1 0-1,2 0 1,3 9 26,1-15 48,-10-28-47,1 0 1,-1 1 0,0-1-1,0 0 1,0 0 0,0 1-1,0-1 1,1 0 0,-1 1-1,0-1 1,0 0 0,0 0-1,1 1 1,-1-1 0,0 0-1,0 0 1,1 1 0,-1-1-1,0 0 1,1 0 0,-1 0-1,0 0 1,1 1 0,-1-1-1,0 0 1,1 0 0,-1 0-1,0 0 1,1 0 0,-1 0-1,0 0 1,1 0 0,-1 0-1,0 0 1,1 0 0,-1 0-1,0 0 1,1 0 0,-1-1-1,0 1 1,1 0 0,-1 0-1,0 0-1,1-1 0,1-1-1,-2 1 0,1 0 0,0 0 1,0-1-1,0 1 0,0-1 0,-1 1 1,1 0-1,-1-1 1,7-21 7,-1 0 0,-2 0 0,0 0 0,-2-1-1,0 1 1,-1-7-7,-1 10 12,0-406 63,-7 271 16,-21-118-91,13 188 27,-3 0-1,-3 2 0,-31-75-26,20 78-25,-11-16 25,27 64 11,-1 2 1,-2 0 0,-1 1 0,-11-11-12,30 39 1,-7-9 17,0 0 0,-2 1 0,-5-5-18,13 12-3,0 1 0,0-1 0,0 1 0,0 0 1,0-1-1,0 1 0,0 0 0,-1 0 0,1 0 0,0 0 0,-1 1 0,1-1 0,0 1 1,-1-1-1,1 1 0,-1 0 0,1 0 0,-1 0 0,1 0 0,-1 1 0,1-1 3,-1 1-6,0 0 0,0 1 0,0-1 0,1 1 0,-1 0 0,1 0 0,-1 0 0,1 0 0,0 0 0,0 0 0,0 1 0,0-1 0,0 1 0,0-1 0,1 1 0,-1 0 0,1 1 6,-5 7-13,2 1 0,-1-1 0,2 1 0,-1 5 13,-6 29-13,2 1 1,3 0 0,1 11 12,0 152-14,4-200 11,4 191-109,26 162 112,-9-216 31,7-1-1,6-2 0,46 121-30,-29-112 16,36 101 5,-69-215-21,-9-30 5,-9-9-5,0 0 1,0 1-1,0-1 1,0 0-1,1 0 0,-1 0 1,0 0-1,0 0 1,0 0-1,0 0 0,1 0 1,-1 0-1,0 0 1,0 0-1,0 0 0,1 0 1,-1 0-1,0 0 1,0 0-1,0 0 0,1 0 1,-1 0-1,0 0 1,0 0-1,0 0 0,0 0 1,1-1-1,-1 1 1,0 0-1,0 0 0,0 0 1,0 0-1,1-2 3,0 1 1,0-1-1,-1 1 1,1-1-1,-1 1 0,1-1 1,-1 1-1,0-1 1,1 1-1,-1-1 1,0 0-1,0 0-3,1-32 19,-1 1 1,-5-35-20,3 43 4,-18-146 10,-7 1 0,-13-24-14,-94-330 0,87 350 9,34 125 6,-40-137 4,37 138-39,-2 1 1,-20-35 19,38 82 0,-34-60 2,31 55 3,-1-1 0,0 1 0,0 0 0,0 1 0,-1-1 0,0 1 0,0 0 0,-3-3-5,7 7-1,1-1 0,-1 0 0,0 1 0,0-1 0,0 1 0,0-1 0,0 1 0,0 0 0,0-1 0,0 1 0,0 0-1,0 0 1,0 0 0,0 0 0,0 0 0,0 0 0,-1 0 0,1 0 0,0 0 0,0 0 0,0 0 0,0 1 0,0-1 0,0 0 0,0 1-1,0-1 1,0 1 0,0-1 0,0 1 0,1-1 0,-1 1 0,0 0 0,0 0 0,0-1 0,1 1 0,-1 0 0,0 0 1,-2 4-12,1-1 1,-1 1 0,1 0 0,0 0 0,0 0 0,0 1 0,0 2 11,-5 28-39,2 1 1,1-1-1,2 1 0,2 29 39,27 436 59,24 15-19,21-8 43,-69-491-94,-2-9-6,1-1 1,-1 1-1,1-1 0,1 0 0,0 0 1,0 0-1,1 1 17,-4-8 1,0-1-1,0 0 1,0 0 0,0 1 0,0-1-1,0 0 1,0 0 0,0 1 0,0-1-1,1 0 1,-1 0 0,0 1 0,0-1-1,0 0 1,0 0 0,1 0 0,-1 0-1,0 1 1,0-1 0,0 0 0,1 0-1,-1 0 1,0 0 0,0 0 0,0 1-1,1-1 1,-1 0 0,0 0 0,0 0-1,1 0 1,-1 0 0,0 0 0,0 0-1,1 0 1,-1 0 0,0 0 0,0 0-1,1 0 1,-1 0 0,0 0 0,0 0-1,1 0 1,-1-1 0,0 1 0,0 0-1,1 0 1,-1 0 0,0 0 0,0 0-1,0-1 1,1 1 0,-1 0 0,0 0-1,0 0 1,0 0 0,0-1 0,1 1-1,-1 0 1,0 0 0,0-1 0,0 1-1,0 0 1,0 0-1,6-20 75,-4-6-59,0-1 1,-1 0-1,-2-5-16,0 7-1,-4-105 35,-6 0 0,-5 0 0,-12-28-34,0 26 26,-34-92-26,-129-292 11,167 459-7,-1 2-1,-4 1 1,-3-1-4,29 50-5,-7-10-30,-1-1 0,-2-1 35,11 14-9,0 1 0,-1-1 1,1 1-1,0 0 0,-1 0 0,1 0 1,-1 0-1,0 0 0,0 0 0,0 1 1,0-1-1,0 1 0,0 0 0,-1 0 9,3 1-1,0-1 0,0 2-1,0-1 1,0 0-1,0 0 1,0 0-1,0 0 1,0 1-1,0-1 1,0 0-1,0 1 1,0-1 0,0 1-1,0-1 1,1 1-1,-1-1 1,0 1-1,0 0 1,0-1-1,1 1 1,-1 0-1,1 0 1,-1-1 0,0 1-1,1 0 1,-1 0-1,1 0 1,0 0-1,-1 0 1,1 0-1,0 0 1,-1 0-1,1 0 2,-3 11-4,-1 0 0,2-1 0,0 1 0,0 0 0,1 0 0,0 3 4,2 90-8,18 151 19,13 4-11,-25-208 19,62 383 54,-53-358-52,5-1 0,2 0 0,4-2 0,19 35-21,-39-96 9,0 1-1,0-1 1,1-1-1,1 0 1,8 10-9,1-7 26,-17-15-24,0 1 0,-1-1-1,1 0 1,0 1 0,-1-1 0,1 0 0,0 0-1,-1 0 1,1 0 0,0 1 0,0-1 0,-1 0-1,1 0 1,0-1 0,-1 1 0,1 0 0,0 0-1,-1 0 1,2 0-2,-2-1 1,1 1 0,0-1 1,-1 1-1,1-1 0,0 0 0,-1 1 0,1-1 0,0 1 1,-1-1-1,1 0 0,-1 0 0,1 1 0,-1-1 0,0 0 1,1 0-1,-1 0-1,6-24-21,-5-2 12,0 0 0,-2-1 0,-3-13 9,-14-90 46,15 115-38,-34-169 56,-26-66-64,30 137 23,-30-61-23,35 107 5,-3 2 0,-4 1-1,-5-4-4,20 37-24,-17-18 24,28 38-1,-1 1-1,-1 0 1,0 1-1,0 0 0,-2 0 2,10 8-2,1 0-1,-1 0 1,0 0-1,1 1 0,-1-1 1,0 1-1,0 0 1,0 0-1,0 0 0,0 0 1,0 0-1,-1 1 1,1-1-1,0 1 0,0 0 1,0 0-1,-1 0 1,1 0-1,0 1 0,0-1 1,-3 1 2,3 1-5,-1 0 0,0 0 0,1 0 0,-1 1 0,1-1 0,0 1 0,0 0 0,0 0 0,0 0 1,0 0-1,1 0 0,-1 1 0,1-1 0,0 1 0,0 0 0,0 1 5,-4 8-13,1 0 0,0 0-1,1 1 1,0-1 0,1 2 13,-3 23-46,0 10 46,2 17-2,2 1 0,4 0 0,2 0-1,3 0 1,3-1 0,5 10 2,25 83 125,53 132-125,-93-290 0,62 173 17,-38-114-7,27 46-10,-30-69-75,-20-35 72,-1 1 1,1-1-1,0 0 1,0 0-1,0 0 0,0 0 1,0 0-1,0 0 1,0 0-1,0 0 0,0-1 1,1 2 2,-1-2 0,-1 0 0,0 0 0,0 0 0,0 0 0,0 0 1,1 0-1,-1 0 0,0 0 0,0 0 0,0 0 0,0 0 0,1 0 1,-1-1-1,0 1 0,0 0 0,0 0 0,0 0 0,1 0 0,-1 0 1,0 0-1,0 0 0,0 0 0,0-1 0,0 1 0,0 0 0,1 0 0,-1 0 1,0 0-1,0 0 0,0-1 0,0 1 0,0 0 0,2-12 16,-2-11 17,-1 1-1,-1-1 0,-4-15-32,2 11 21,-13-78-1,-5 1 0,-4 1 0,-5 1 0,-12-20-20,-104-246 31,94 252 57,-4 1 1,-14-10-89,56 100-10,-1 0 0,-2 0 0,0 2 1,-2 0-1,0 1 0,-3 0 10,17 16-16,-1 1 0,0 0 0,0 0 1,0 1-1,-5-3 16,11 6-6,-1 1 0,0-1 0,0 0-1,0 1 1,0-1 0,0 1 0,0-1 0,0 1 0,-1 0 0,1 0 0,0 0 0,0 0 0,0 0 0,0 1 0,0-1 0,0 0 0,0 1 0,0 0 0,0-1 0,0 1 0,0 0-1,0 0 1,0 1 6,0 0-9,-1 0 0,0 0 0,1 1 0,-1-1 0,1 1 0,0 0 0,0-1 0,0 1 0,0 0 0,1 0 0,-1 1 0,1-1 0,-1 2 9,-1 5-11,0 0 1,1-1-1,1 1 0,-2 9 11,2 19-7,1 0 1,1 0-1,3-1 0,1 1 0,1 0 7,48 191 12,-49-209-11,29 104 55,5-1 0,32 62-56,-62-165 2,1 0 0,1 0-1,11 15-1,-22-34 0,1 0 0,-1 0 0,1 0 0,0 1 0,0-1 0,0 0 0,-1-1 0,1 1 0,0 0 0,0 0 0,0 0 0,0 0 0,0-1 0,1 1 0,-1-1 0,0 1 0,0-1 0,0 1 0,0-1 0,1 1 0,-1-1 0,0 0 0,1 0 0,-1 0 0,0 0 0,0-1 0,0 0 0,0 0 0,0 0 0,0 0 0,0 0 0,0 0 0,0 0 0,0 0 0,0 0 0,-1 0 0,1-1 0,0 1 0,-1 0 0,1-1 0,-1 1 0,1 0 0,-1-1 0,0 1 0,0 0 0,0-1 0,1 1 0,-1-1 0,3-31 3,-1 1-1,-1-1 0,-2 1 0,-2-1 0,-3-18-2,-2-13 56,-3 1-1,-11-29-55,10 50 10,-2 0-1,-2 1 1,-2 1-1,-3-4-9,-56-93 27,-32-35-27,96 151 22,-1 2 1,0-1-1,-2 2 1,0 0-1,-7-5-22,21 22-2,0-1 1,0 1-1,0-1 0,0 1 0,0 0 0,0-1 1,0 1-1,0 0 0,0 1 0,-1-1 0,1 0 1,0 1-1,-1-1 0,1 1 0,0-1 1,-1 1-1,1 0 0,0 0 0,-1 0 2,1 1-6,0 0 0,0-1 0,0 1 0,0 0 0,0 0-1,0 0 1,0 0 0,1 1 0,-1-1 0,0 0 0,1 1-1,-1-1 1,1 1 0,-1-1 0,1 1 0,0 0 0,-1 0 6,-2 7-16,-1-1 0,1 1 0,1 0 0,0 0 0,0 1 0,1-1-1,0 0 1,-1 10 16,-1 22-8,3 1 0,1-1 0,3 23 8,22 124-8,-19-151-14,1-1 0,3-1 0,1 2 22,-7-25-5,1 0 0,0 0 0,1-1-1,0 1 1,1-1 0,0-1 0,1 1 0,0-1 0,0 0 0,5 2 5,-9-8 3,1 0 0,0-1 0,0 0-1,0 0 1,0 0 0,0 0 0,1-1 0,2 1-3,-6-2 1,0 0 0,-1-1 0,1 1 1,0-1-1,0 0 0,0 0 0,-1 1 1,1-1-1,0 0 0,0-1 0,0 1 1,-1 0-1,1 0 0,0-1 0,0 1 1,0-1-1,-1 1 0,1-1 0,0 0 1,-1 0-1,1 0 0,-1 0 0,1 0 1,-1 0-1,1 0 0,-1 0 0,0-1 1,0 1-1,1-1-1,0-1 10,0 0 1,-1 0-1,1-1 0,-1 1 1,1-1-1,-1 1 1,0-1-1,-1 1 1,1-1-1,-1 1 1,1-1-1,-1 0 0,0-2-10,-1-8 9,-1 0-1,0 0 0,-1-2-8,-7-30 17,-2 1-1,-2 0 1,-2 1 0,-2 0 0,-1 2-1,-3 0 1,-6-7-17,19 34 6,-1 0 0,-1 1-1,0 0 1,0 1 0,-2 0 0,0 1 0,0 0-1,-1 1 1,0 1 0,-1 0 0,0 1-1,-12-5-5,24 12-5,-1 1-1,0 0 0,0 0 0,0 0 0,0 0 0,0 0 0,0 1 0,-1-1 0,1 1 1,0 0-1,0 1 0,0-1 0,0 1 0,0 0 0,-2 0 6,3 0-3,0 0 0,0 1 0,0-1 0,1 1 0,-1 0 0,0-1 0,1 1 0,-1 1 0,1-1 0,0 0 0,0 0-1,0 1 1,0-1 0,0 1 0,0 0 0,1-1 0,-1 1 0,1 0 0,0 0 0,-1 3 3,0 3-8,0 1 1,1 0-1,0 0 0,0 0 1,1-1-1,1 1 0,-1 0 0,2 0 1,1 8 7,2 14-56,2-1 0,1 1 0,8 17 56,-11-34 3,1-1 1,0 0 0,2-1-1,-1 1 1,2-1 0,-1 0-1,2-1 1,8 8-4,-13-14 4,1-2 1,-1 1-1,1-1 0,1 0 0,-1 0 1,0 0-1,1-1 0,0 0 0,0-1 1,0 1-1,7 0-4,-12-2 0,0 0 1,1-1 0,-1 0-1,1 0 1,-1 0 0,1 0-1,0 0 1,-1 0 0,1 0-1,-1-1 1,0 1 0,1-1-1,-1 0 1,1 0-1,-1 0 1,0 0 0,0 0-1,1 0 1,-1-1 0,0 1-1,0-1 1,0 1 0,0-1-1,-1 0 1,1 0 0,0 0-1,-1 0 1,0 0 0,1 0-1,-1 0 1,0 0-1,0-1 1,0 1 0,0-1-1,0-1 0,2-7 18,-1 0-1,0 0 0,0 0 1,-2 0-1,1 0 0,-1 0 1,-2-11-18,-1-6 64,-2-1 1,-5-15-65,4 24-8,0 0 0,-2 1 0,0 0 0,-1 0 1,0 1-1,-2 0 0,0 1 0,-2-1 8,4 6 7,-1 0-1,0 1 1,-1 0 0,0 1-1,-1 0 1,0 1 0,-1 0 0,1 1-1,-2 0 1,1 1 0,-1 0-7,7 4-4,0 1 0,1 0 0,-1 0 0,0 0 0,0 1 0,-1 0 0,1 0 0,0 1 4,3 0-6,1 0 0,0 0 0,-1 1 0,1-1 0,0 1 0,-1 0 0,1 0 0,0 0 0,0 1 0,0-1 0,-1 1 0,2-1 0,-1 1 0,0 0 0,0 0 0,1 0 0,-2 2 6,-1 1-5,1 1 0,0-1-1,0 1 1,1 0 0,0 1-1,0-1 1,0 0 0,1 1-1,0-1 1,0 1 0,0 0-1,1 0 1,0 0 0,1-1-1,0 6 6,-1-1-5,2 1 0,0-1-1,0 0 1,1 0 0,0 0-1,1 0 1,0 0 0,1 0-1,1 3 6,-3-10-4,0-1 0,0 1 0,0 0 0,1-1 0,-1 1 0,1-1 0,-1 0 0,1 0 0,0 0 0,1 0 0,-1 0 0,0-1 0,1 0 0,-1 1 0,1-1 0,0 0 0,0-1 0,0 1 0,0-1 0,0 0 0,0 0 0,0 0 0,0 0 0,0-1 0,1 1 0,-1-1 0,0 0 0,0-1 0,1 1 0,-1-1 0,0 0 0,4-1 4,0 0-72,-1-1-1,1 0 1,0 0-1,-1-1 0,0 0 1,0 0-1,0-1 1,0 1-1,-1-2 0,0 1 1,0-1-1,0 0 0,3-5 73,-8 11-29,-1-1 0,1 0 1,-1 1-1,1-1 0,-1 0 0,0 0 0,1 0 0,-1 1 0,0-1 0,0 0 0,1 0 0,-1 0 0,0 0 0,0 1 0,0-1 0,0 0 0,0 0 0,0 0 0,0 0 0,-1 0 0,1 0 29,0 1-8,-1-1 0,1 0 0,0 1 0,-1-1 0,1 1 0,-1-1 0,1 1 0,-1 0 0,1-1 0,-1 1 0,0-1 0,1 1 1,-1 0-1,1 0 0,-1-1 0,0 1 0,1 0 0,-1 0 0,0 0 0,1 0 0,-1-1 8,-2 1-3,1 0 1,0 0-1,-1 0 1,1 0-1,0 0 1,-1 1-1,1-1 1,0 1-1,-1-1 1,1 1-1,0 0 1,0 0-1,-1 0 1,0 1 2,0 1-201,0 0 1,0 0-1,0 0 1,1 0-1,-1 1 1,1 0-1,-2 3 201,1-2-1060,-5-13-3815,1-1 1937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9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4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8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1829-8405-4BBD-A763-DEE59F2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270375" cy="3566160"/>
          </a:xfrm>
        </p:spPr>
        <p:txBody>
          <a:bodyPr>
            <a:normAutofit/>
          </a:bodyPr>
          <a:lstStyle/>
          <a:p>
            <a:r>
              <a:rPr lang="en-US" sz="115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8</a:t>
            </a:r>
            <a:b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of Linear Inequalities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3276C-EFA8-4ED0-B561-5006CCA3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" y="65648"/>
            <a:ext cx="12149528" cy="501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0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3BBD2-1E22-43D0-A805-38DE508C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" y="0"/>
            <a:ext cx="9372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B8CCC-5830-4D7F-888C-4D080C05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3" y="90298"/>
            <a:ext cx="6779947" cy="66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7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159E2-B8EB-4955-8C34-56D1BA411579}"/>
              </a:ext>
            </a:extLst>
          </p:cNvPr>
          <p:cNvSpPr txBox="1"/>
          <p:nvPr/>
        </p:nvSpPr>
        <p:spPr>
          <a:xfrm>
            <a:off x="204354" y="60390"/>
            <a:ext cx="11783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the System of Inequalities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8B0F14-0E4B-4D19-A6E3-F450A7B51483}"/>
              </a:ext>
            </a:extLst>
          </p:cNvPr>
          <p:cNvCxnSpPr/>
          <p:nvPr/>
        </p:nvCxnSpPr>
        <p:spPr>
          <a:xfrm>
            <a:off x="0" y="862445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0C7655-5D13-45E4-9C84-C6FAEC3117E2}"/>
                  </a:ext>
                </a:extLst>
              </p:cNvPr>
              <p:cNvSpPr txBox="1"/>
              <p:nvPr/>
            </p:nvSpPr>
            <p:spPr>
              <a:xfrm>
                <a:off x="472787" y="1173081"/>
                <a:ext cx="291368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0C7655-5D13-45E4-9C84-C6FAEC311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7" y="1173081"/>
                <a:ext cx="2913683" cy="677108"/>
              </a:xfrm>
              <a:prstGeom prst="rect">
                <a:avLst/>
              </a:prstGeom>
              <a:blipFill>
                <a:blip r:embed="rId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coordinate plane">
            <a:extLst>
              <a:ext uri="{FF2B5EF4-FFF2-40B4-BE49-F238E27FC236}">
                <a16:creationId xmlns:a16="http://schemas.microsoft.com/office/drawing/2014/main" id="{D7B2D058-FA3F-4AAF-B1FC-3FEB60FC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73081"/>
            <a:ext cx="5131801" cy="48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E53370-A60A-4DEB-B82D-AC079300A3BE}"/>
                  </a:ext>
                </a:extLst>
              </p:cNvPr>
              <p:cNvSpPr txBox="1"/>
              <p:nvPr/>
            </p:nvSpPr>
            <p:spPr>
              <a:xfrm>
                <a:off x="472787" y="3269117"/>
                <a:ext cx="291368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E53370-A60A-4DEB-B82D-AC079300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7" y="3269117"/>
                <a:ext cx="2913683" cy="677108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4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159E2-B8EB-4955-8C34-56D1BA411579}"/>
              </a:ext>
            </a:extLst>
          </p:cNvPr>
          <p:cNvSpPr txBox="1"/>
          <p:nvPr/>
        </p:nvSpPr>
        <p:spPr>
          <a:xfrm>
            <a:off x="204354" y="60390"/>
            <a:ext cx="11783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System of Inequalities.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8B0F14-0E4B-4D19-A6E3-F450A7B51483}"/>
              </a:ext>
            </a:extLst>
          </p:cNvPr>
          <p:cNvCxnSpPr/>
          <p:nvPr/>
        </p:nvCxnSpPr>
        <p:spPr>
          <a:xfrm>
            <a:off x="0" y="862445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coordinate plane">
            <a:extLst>
              <a:ext uri="{FF2B5EF4-FFF2-40B4-BE49-F238E27FC236}">
                <a16:creationId xmlns:a16="http://schemas.microsoft.com/office/drawing/2014/main" id="{D7B2D058-FA3F-4AAF-B1FC-3FEB60FC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126374"/>
            <a:ext cx="6040582" cy="50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25369E-52B5-4D1C-8996-8E3ADB38E5E2}"/>
                  </a:ext>
                </a:extLst>
              </p14:cNvPr>
              <p14:cNvContentPartPr/>
              <p14:nvPr/>
            </p14:nvContentPartPr>
            <p14:xfrm>
              <a:off x="5446440" y="925856"/>
              <a:ext cx="6651000" cy="4485821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25369E-52B5-4D1C-8996-8E3ADB38E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7440" y="916856"/>
                <a:ext cx="6668639" cy="450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727EFB-D85E-443C-A244-B33D40BD6B31}"/>
                  </a:ext>
                </a:extLst>
              </p14:cNvPr>
              <p14:cNvContentPartPr/>
              <p14:nvPr/>
            </p14:nvContentPartPr>
            <p14:xfrm>
              <a:off x="9617040" y="1913557"/>
              <a:ext cx="2378520" cy="153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727EFB-D85E-443C-A244-B33D40BD6B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9040" y="1877917"/>
                <a:ext cx="2414160" cy="16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EF336C-FBFF-4DA9-9F85-8727E62AF480}"/>
                  </a:ext>
                </a:extLst>
              </p14:cNvPr>
              <p14:cNvContentPartPr/>
              <p14:nvPr/>
            </p14:nvContentPartPr>
            <p14:xfrm>
              <a:off x="9803520" y="3055837"/>
              <a:ext cx="2187720" cy="1409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3EF336C-FBFF-4DA9-9F85-8727E62AF4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85520" y="3020197"/>
                <a:ext cx="2223360" cy="14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C2B3650-271D-4BEB-93CA-1AA0D1B882B3}"/>
                  </a:ext>
                </a:extLst>
              </p14:cNvPr>
              <p14:cNvContentPartPr/>
              <p14:nvPr/>
            </p14:nvContentPartPr>
            <p14:xfrm>
              <a:off x="10229400" y="2802397"/>
              <a:ext cx="104400" cy="99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C2B3650-271D-4BEB-93CA-1AA0D1B882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11400" y="2766397"/>
                <a:ext cx="140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9E1331-C994-4263-A741-B4BD521EE92C}"/>
                  </a:ext>
                </a:extLst>
              </p14:cNvPr>
              <p14:cNvContentPartPr/>
              <p14:nvPr/>
            </p14:nvContentPartPr>
            <p14:xfrm>
              <a:off x="10446840" y="2006797"/>
              <a:ext cx="1587960" cy="222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9E1331-C994-4263-A741-B4BD521EE9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56840" y="1826797"/>
                <a:ext cx="1767600" cy="25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05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5604D-BF23-4E29-9F53-4034C357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61000" cy="6332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E5C6EC-993E-4F5B-BE06-664FFCA1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847" y="-1"/>
            <a:ext cx="6096000" cy="63327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DA5799-3375-4589-8C05-F69FFD8F02D7}"/>
              </a:ext>
            </a:extLst>
          </p:cNvPr>
          <p:cNvCxnSpPr/>
          <p:nvPr/>
        </p:nvCxnSpPr>
        <p:spPr>
          <a:xfrm>
            <a:off x="5907355" y="0"/>
            <a:ext cx="0" cy="6332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2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DA5799-3375-4589-8C05-F69FFD8F02D7}"/>
              </a:ext>
            </a:extLst>
          </p:cNvPr>
          <p:cNvCxnSpPr/>
          <p:nvPr/>
        </p:nvCxnSpPr>
        <p:spPr>
          <a:xfrm>
            <a:off x="5907355" y="0"/>
            <a:ext cx="0" cy="63327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ED34D22-F24E-4F75-A642-D041727B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85174" cy="6241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60BD5-84A2-4A66-B38A-6F58CEC9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22" y="0"/>
            <a:ext cx="5404206" cy="62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9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3174D1-01CB-4462-9038-697108FD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88" y="0"/>
            <a:ext cx="7300938" cy="62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7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9CBAC5-3555-4697-ADFE-309A946F8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2214" cy="34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D159C-C957-4589-A946-09CEACF7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85"/>
            <a:ext cx="8171292" cy="48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4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E2D40-7FD9-462E-99C3-D2EB27A8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5" y="52049"/>
            <a:ext cx="11883373" cy="62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47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31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Cambria Math</vt:lpstr>
      <vt:lpstr>Retrospect</vt:lpstr>
      <vt:lpstr>Unit 8 Systems of Linear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AMANDA ZULLO</cp:lastModifiedBy>
  <cp:revision>39</cp:revision>
  <cp:lastPrinted>2018-11-23T19:54:51Z</cp:lastPrinted>
  <dcterms:created xsi:type="dcterms:W3CDTF">2018-08-29T02:57:50Z</dcterms:created>
  <dcterms:modified xsi:type="dcterms:W3CDTF">2020-07-29T18:25:51Z</dcterms:modified>
</cp:coreProperties>
</file>